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62" r:id="rId2"/>
    <p:sldMasterId id="2147484074" r:id="rId3"/>
    <p:sldMasterId id="2147484090" r:id="rId4"/>
  </p:sldMasterIdLst>
  <p:notesMasterIdLst>
    <p:notesMasterId r:id="rId42"/>
  </p:notesMasterIdLst>
  <p:sldIdLst>
    <p:sldId id="443" r:id="rId5"/>
    <p:sldId id="313" r:id="rId6"/>
    <p:sldId id="291" r:id="rId7"/>
    <p:sldId id="327" r:id="rId8"/>
    <p:sldId id="444" r:id="rId9"/>
    <p:sldId id="287" r:id="rId10"/>
    <p:sldId id="281" r:id="rId11"/>
    <p:sldId id="282" r:id="rId12"/>
    <p:sldId id="280" r:id="rId13"/>
    <p:sldId id="268" r:id="rId14"/>
    <p:sldId id="269" r:id="rId15"/>
    <p:sldId id="433" r:id="rId16"/>
    <p:sldId id="264" r:id="rId17"/>
    <p:sldId id="361" r:id="rId18"/>
    <p:sldId id="442" r:id="rId19"/>
    <p:sldId id="362" r:id="rId20"/>
    <p:sldId id="432" r:id="rId21"/>
    <p:sldId id="260" r:id="rId22"/>
    <p:sldId id="258" r:id="rId23"/>
    <p:sldId id="440" r:id="rId24"/>
    <p:sldId id="426" r:id="rId25"/>
    <p:sldId id="424" r:id="rId26"/>
    <p:sldId id="367" r:id="rId27"/>
    <p:sldId id="369" r:id="rId28"/>
    <p:sldId id="303" r:id="rId29"/>
    <p:sldId id="307" r:id="rId30"/>
    <p:sldId id="372" r:id="rId31"/>
    <p:sldId id="271" r:id="rId32"/>
    <p:sldId id="373" r:id="rId33"/>
    <p:sldId id="431" r:id="rId34"/>
    <p:sldId id="272" r:id="rId35"/>
    <p:sldId id="374" r:id="rId36"/>
    <p:sldId id="425" r:id="rId37"/>
    <p:sldId id="259" r:id="rId38"/>
    <p:sldId id="375" r:id="rId39"/>
    <p:sldId id="377" r:id="rId40"/>
    <p:sldId id="354" r:id="rId41"/>
  </p:sldIdLst>
  <p:sldSz cx="12192000" cy="6858000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Henrik Ohlsson" initials="CHO" lastIdx="0" clrIdx="0">
    <p:extLst>
      <p:ext uri="{19B8F6BF-5375-455C-9EA6-DF929625EA0E}">
        <p15:presenceInfo xmlns:p15="http://schemas.microsoft.com/office/powerpoint/2012/main" userId="Carl Henrik Ohl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27E"/>
    <a:srgbClr val="F1FAB4"/>
    <a:srgbClr val="DCFF00"/>
    <a:srgbClr val="CDFA00"/>
    <a:srgbClr val="C3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52" autoAdjust="0"/>
    <p:restoredTop sz="90929"/>
  </p:normalViewPr>
  <p:slideViewPr>
    <p:cSldViewPr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Svar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  <a:sp3d>
              <a:contourClr>
                <a:srgbClr val="92D050"/>
              </a:contourClr>
            </a:sp3d>
          </c:spPr>
          <c:invertIfNegative val="0"/>
          <c:cat>
            <c:numRef>
              <c:f>Blad1!$A$2:$A$5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112</c:v>
                </c:pt>
                <c:pt idx="1">
                  <c:v>96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0-4F19-BC5F-6302460B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480896"/>
        <c:axId val="186486784"/>
        <c:axId val="0"/>
      </c:bar3DChart>
      <c:catAx>
        <c:axId val="18648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486784"/>
        <c:crosses val="autoZero"/>
        <c:auto val="1"/>
        <c:lblAlgn val="ctr"/>
        <c:lblOffset val="100"/>
        <c:noMultiLvlLbl val="0"/>
      </c:catAx>
      <c:valAx>
        <c:axId val="18648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4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Svar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  <a:sp3d>
              <a:contourClr>
                <a:srgbClr val="92D050"/>
              </a:contourClr>
            </a:sp3d>
          </c:spPr>
          <c:invertIfNegative val="0"/>
          <c:cat>
            <c:strRef>
              <c:f>Blad1!$A$2:$A$5</c:f>
              <c:strCache>
                <c:ptCount val="4"/>
                <c:pt idx="0">
                  <c:v>Arbetstillfällena</c:v>
                </c:pt>
                <c:pt idx="1">
                  <c:v>Boendefrågorna</c:v>
                </c:pt>
                <c:pt idx="2">
                  <c:v>Kompetensförsörjningen</c:v>
                </c:pt>
                <c:pt idx="3">
                  <c:v>Infrastrukturen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34</c:v>
                </c:pt>
                <c:pt idx="1">
                  <c:v>15</c:v>
                </c:pt>
                <c:pt idx="2">
                  <c:v>129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0-4F19-BC5F-6302460B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480896"/>
        <c:axId val="186486784"/>
        <c:axId val="0"/>
      </c:bar3DChart>
      <c:catAx>
        <c:axId val="18648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486784"/>
        <c:crosses val="autoZero"/>
        <c:auto val="1"/>
        <c:lblAlgn val="ctr"/>
        <c:lblOffset val="100"/>
        <c:noMultiLvlLbl val="0"/>
      </c:catAx>
      <c:valAx>
        <c:axId val="18648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4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1304B0C-5143-406E-88A7-2B147DFC2E6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596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arbetsmarknadsregionerna i Västra Götaland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EED6-54FC-40EE-B8A0-796EBB6F8A9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30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Skaraborg i ett europeiskt perspektiv. Vi ligger i ett område som är attraktivt för talanger och företag, och har jämförelsevis hög ekonomisk potential när det gäller industriell struktur. Många goda förutsättningar att bygga vidare på.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EED6-54FC-40EE-B8A0-796EBB6F8A9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04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72F64-5D9F-427F-B60C-A2A721F2AD30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66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040C8-4EE7-4372-B3E8-18A8CDB95A14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9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591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9EB6-8F1E-4A8B-8209-D4E017D07956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6ECA-4691-4EC9-974C-7BBF39D1225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3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5C29-22B7-4F2E-B601-04441238232D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119D-DE8D-43D6-A460-0D23B40F8BFB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75185" y="2698756"/>
            <a:ext cx="2370667" cy="364331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758960" y="2698756"/>
            <a:ext cx="6913033" cy="364331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C0C6-1D98-452F-89D1-5420CBF8FC05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63C5-B5A8-42C6-87D0-5C93011A1D1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ubrik och innehåll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8956" y="2698751"/>
            <a:ext cx="9484783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7" y="3886202"/>
            <a:ext cx="9484784" cy="11509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1067" y="5189687"/>
            <a:ext cx="9484784" cy="1152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FC59-32DD-409C-9AA2-251CB27620F8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3D8D3-442D-46AF-9574-F76D2AFB34FD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379383" y="1029985"/>
            <a:ext cx="6366933" cy="552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867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7257551" y="845692"/>
            <a:ext cx="4555067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121917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latin typeface="Futura Book" pitchFamily="34" charset="0"/>
              </a:defRPr>
            </a:lvl2pPr>
          </a:lstStyle>
          <a:p>
            <a:pPr lvl="0"/>
            <a:r>
              <a:rPr lang="sv-SE" dirty="0"/>
              <a:t>HUVUDRUBRIK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315926" y="298451"/>
            <a:ext cx="8624396" cy="3556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Tema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7257551" y="1443734"/>
            <a:ext cx="4368800" cy="44831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Brödtext </a:t>
            </a:r>
            <a:r>
              <a:rPr lang="sv-SE" dirty="0" err="1"/>
              <a:t>brödtext</a:t>
            </a:r>
            <a:r>
              <a:rPr lang="sv-SE" dirty="0"/>
              <a:t> </a:t>
            </a:r>
            <a:r>
              <a:rPr lang="sv-SE" dirty="0" err="1"/>
              <a:t>brödtext</a:t>
            </a:r>
            <a:r>
              <a:rPr lang="sv-SE" dirty="0"/>
              <a:t> </a:t>
            </a:r>
            <a:r>
              <a:rPr lang="sv-SE" dirty="0" err="1"/>
              <a:t>brödtext</a:t>
            </a:r>
            <a:r>
              <a:rPr lang="sv-SE" dirty="0"/>
              <a:t> </a:t>
            </a:r>
            <a:r>
              <a:rPr lang="sv-SE" dirty="0" err="1"/>
              <a:t>Brödtext</a:t>
            </a:r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3FB4EAD1-A8FA-4228-AFDE-59A6224D3BBA}"/>
              </a:ext>
            </a:extLst>
          </p:cNvPr>
          <p:cNvCxnSpPr/>
          <p:nvPr userDrawn="1"/>
        </p:nvCxnSpPr>
        <p:spPr>
          <a:xfrm>
            <a:off x="435984" y="6540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45274"/>
      </p:ext>
    </p:extLst>
  </p:cSld>
  <p:clrMapOvr>
    <a:masterClrMapping/>
  </p:clrMapOvr>
  <p:transition spd="med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916800" y="2371200"/>
            <a:ext cx="8846400" cy="354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Georgia"/>
                <a:cs typeface="Georgia"/>
              </a:defRPr>
            </a:lvl1pPr>
            <a:lvl2pPr marL="627063" indent="-169863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2"/>
                </a:solidFill>
              </a:defRPr>
            </a:lvl2pPr>
            <a:lvl3pPr>
              <a:buFont typeface="Lucida Grande"/>
              <a:buChar char="-"/>
              <a:defRPr sz="1400">
                <a:solidFill>
                  <a:schemeClr val="tx2"/>
                </a:solidFill>
              </a:defRPr>
            </a:lvl3pPr>
            <a:lvl4pPr>
              <a:buFont typeface="Lucida Grande"/>
              <a:buChar char="»"/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noProof="1"/>
              <a:t>Klicka här för att ändra format på bakgrundstexten</a:t>
            </a:r>
          </a:p>
          <a:p>
            <a:pPr lvl="1"/>
            <a:r>
              <a:rPr lang="sv-SE" noProof="1"/>
              <a:t>Nivå två</a:t>
            </a:r>
          </a:p>
          <a:p>
            <a:pPr lvl="2"/>
            <a:r>
              <a:rPr lang="sv-SE" noProof="1"/>
              <a:t>Nivå tre</a:t>
            </a:r>
          </a:p>
          <a:p>
            <a:pPr lvl="3"/>
            <a:r>
              <a:rPr lang="sv-SE" noProof="1"/>
              <a:t>Nivå fyra</a:t>
            </a:r>
          </a:p>
          <a:p>
            <a:pPr lvl="4"/>
            <a:r>
              <a:rPr lang="sv-SE" noProof="1"/>
              <a:t>Nivå fem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916800" y="1124864"/>
            <a:ext cx="88464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cap="all" baseline="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916800" y="6324600"/>
            <a:ext cx="80264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9133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kg_16_9_rubi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8"/>
          <a:stretch/>
        </p:blipFill>
        <p:spPr>
          <a:xfrm>
            <a:off x="0" y="-51435"/>
            <a:ext cx="12192000" cy="6909435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6800" y="836714"/>
            <a:ext cx="7488832" cy="52805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916800" y="6324600"/>
            <a:ext cx="80264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0641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4787-D675-4EB8-AB82-381BA5073031}" type="datetime1">
              <a:rPr lang="sv-SE" smtClean="0"/>
              <a:t>2019-02-01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96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825-C6D4-492C-976E-1954F6F139C0}" type="datetime1">
              <a:rPr lang="sv-SE" smtClean="0"/>
              <a:t>2019-02-01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435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C237-E3E1-4C6A-9C4C-A557C5A3ABB7}" type="datetime1">
              <a:rPr lang="sv-SE" smtClean="0"/>
              <a:t>2019-02-01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79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7715-DA5E-4165-8218-E8964D27CC38}" type="datetime1">
              <a:rPr lang="sv-SE" smtClean="0"/>
              <a:t>2019-02-01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7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6F34-DE3B-460D-99F5-8886701D9213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4A45E-546F-40AE-A472-2969D3E3F526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21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C6AA-C77E-4D32-B93C-5D5F352B2C2B}" type="datetime1">
              <a:rPr lang="sv-SE" smtClean="0"/>
              <a:t>2019-02-01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B2B-D8D9-4257-BB50-50A589D40E8C}" type="datetime1">
              <a:rPr lang="sv-SE" smtClean="0"/>
              <a:t>2019-02-01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29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94AC-5E59-4569-B443-25842DD4C9F5}" type="datetime1">
              <a:rPr lang="sv-SE" smtClean="0"/>
              <a:t>2019-02-01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60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28AE-C661-413D-903C-4EB4BCE054AB}" type="datetime1">
              <a:rPr lang="sv-SE" smtClean="0"/>
              <a:t>2019-02-01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882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3AD6-014F-4862-8A50-7F11131F0D13}" type="datetime1">
              <a:rPr lang="sv-SE" smtClean="0"/>
              <a:t>2019-02-01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32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4F57-A07E-4569-9BE8-E73D1717DB74}" type="datetime1">
              <a:rPr lang="sv-SE" smtClean="0"/>
              <a:t>2019-02-01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3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CCC7-EC3A-4C03-89F8-7FDC72981559}" type="datetime1">
              <a:rPr lang="sv-SE" smtClean="0"/>
              <a:t>2019-02-01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•                   •   SKAPAD AV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04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591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4D0A-6BD0-4C08-B691-44DF18ECF29F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6ECA-4691-4EC9-974C-7BBF39D1225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96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6EF0-33F9-4A8A-B6F3-6548E2296B9C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4A45E-546F-40AE-A472-2969D3E3F526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17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551-D84F-484F-8236-E87F44A65CD3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ABC6-4882-4300-A42D-15DCA29EC371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3AC-5086-4434-AAC6-0F00994AD9B4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ABC6-4882-4300-A42D-15DCA29EC371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68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8" y="3886200"/>
            <a:ext cx="4639733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04001" y="3886200"/>
            <a:ext cx="4641851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BC0F-5917-4F47-AFE6-BC61DBC4D3E9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AD9E-C9AF-407B-976E-CEB8A7E16983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76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42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73D7-9D91-44D8-8FF1-CB4DD0D9F0DD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F3B4-E31E-4EAB-8AB7-3A599A0708F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6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6B0-875A-4543-9776-C737D18E28DF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5766-F594-4FCF-B02E-84BAEF918A9A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85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8C19-9C1E-48FD-8C77-3F1BBB26861D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C154-67AE-4496-B25C-9B52371CAAC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4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F261-F563-4224-A303-505F42E98049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F499-9DF0-4CB6-9B9F-CAAA84B614E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0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48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556B-3BB0-4E50-A7FE-71AD95D55CB8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88220-2E4E-48C9-8567-CF223C75836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6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3BF3-A16B-4BDF-8E84-8531A4B41FD7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119D-DE8D-43D6-A460-0D23B40F8BFB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9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75185" y="2698756"/>
            <a:ext cx="2370667" cy="364331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758960" y="2698756"/>
            <a:ext cx="6913033" cy="364331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3EA-2B3E-4ADB-8681-2F5AD79DBB77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63C5-B5A8-42C6-87D0-5C93011A1D1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27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ubrik och innehåll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8956" y="2698751"/>
            <a:ext cx="9484783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7" y="3886202"/>
            <a:ext cx="9484784" cy="11509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1067" y="5189687"/>
            <a:ext cx="9484784" cy="1152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BD6E-A704-4ED6-BA79-773441CBCBB7}" type="datetime1">
              <a:rPr lang="sv-SE"/>
              <a:pPr>
                <a:defRPr/>
              </a:pPr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3D8D3-442D-46AF-9574-F76D2AFB34FD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36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591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BC5C-4103-42F8-BA11-CFFEE10ED5B5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6ECA-4691-4EC9-974C-7BBF39D1225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3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8" y="3886200"/>
            <a:ext cx="4639733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04001" y="3886200"/>
            <a:ext cx="4641851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F563-CB3F-49EC-9405-31CBF657E2F7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AD9E-C9AF-407B-976E-CEB8A7E16983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19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35F8-A0BF-4E61-9739-8733E0039401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4A45E-546F-40AE-A472-2969D3E3F526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22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95A7-AE0B-49DA-8711-A0C59F7A33D4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ABC6-4882-4300-A42D-15DCA29EC371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00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8" y="3886200"/>
            <a:ext cx="4639733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04001" y="3886200"/>
            <a:ext cx="4641851" cy="245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7CFA-A0A9-45D9-9095-990E1F8F993D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AD9E-C9AF-407B-976E-CEB8A7E16983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81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42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1AAC-041D-4149-84E7-1F091BA2A2DC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F3B4-E31E-4EAB-8AB7-3A599A0708F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48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13C5-F604-4C3B-9C5D-B898000557FF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5766-F594-4FCF-B02E-84BAEF918A9A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4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C245-AE19-4D62-8FE0-A808D4EA4087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C154-67AE-4496-B25C-9B52371CAAC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50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19FD-9815-45B0-A6F8-74DE54EC8F36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F499-9DF0-4CB6-9B9F-CAAA84B614E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7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48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9156-B31F-4144-96ED-7A0F18B978C4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88220-2E4E-48C9-8567-CF223C75836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5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26DA-EFB3-4A2C-B5E2-4A47E2C52ACB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119D-DE8D-43D6-A460-0D23B40F8BFB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09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75185" y="2698756"/>
            <a:ext cx="2370667" cy="364331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758960" y="2698756"/>
            <a:ext cx="6913033" cy="364331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E1D9-0781-4D4E-8010-A74F91C53437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63C5-B5A8-42C6-87D0-5C93011A1D1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42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77F6-AE94-44C5-A644-9D23DDE983F8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F3B4-E31E-4EAB-8AB7-3A599A0708F5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1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ubrik och innehåll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8956" y="2698751"/>
            <a:ext cx="9484783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1067" y="3886202"/>
            <a:ext cx="9484784" cy="11509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1067" y="5189687"/>
            <a:ext cx="9484784" cy="1152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BD14-9F60-47F7-B78B-DD449156FD76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3D8D3-442D-46AF-9574-F76D2AFB34FD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3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DCDA-1747-4A47-BD6F-91555D989CE3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5766-F594-4FCF-B02E-84BAEF918A9A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077D-D1B8-4443-9690-8771513F4F47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C154-67AE-4496-B25C-9B52371CAAC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4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65D5-D81D-4B55-B95E-61B34968C448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F499-9DF0-4CB6-9B9F-CAAA84B614EC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7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48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FAD7-F408-40A3-AE41-3222CDDC516B}" type="datetime1">
              <a:rPr lang="sv-SE" smtClean="0"/>
              <a:t>2019-02-01</a:t>
            </a:fld>
            <a:endParaRPr lang="sv-SE" sz="1400">
              <a:latin typeface="Times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•</a:t>
            </a:r>
            <a:r>
              <a:rPr lang="sv-SE">
                <a:solidFill>
                  <a:schemeClr val="tx1"/>
                </a:solidFill>
              </a:rPr>
              <a:t>                   </a:t>
            </a:r>
            <a:r>
              <a:rPr lang="sv-SE"/>
              <a:t>•  </a:t>
            </a:r>
            <a:r>
              <a:rPr lang="sv-SE">
                <a:solidFill>
                  <a:schemeClr val="tx1"/>
                </a:solidFill>
              </a:rPr>
              <a:t> SKAPAD AV  </a:t>
            </a:r>
            <a:endParaRPr lang="sv-SE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88220-2E4E-48C9-8567-CF223C758367}" type="slidenum">
              <a:rPr lang="sv-SE" altLang="sv-SE"/>
              <a:pPr/>
              <a:t>‹#›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8956" y="2698751"/>
            <a:ext cx="9484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1067" y="3886200"/>
            <a:ext cx="9484784" cy="24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55851" y="6477003"/>
            <a:ext cx="1219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8C621674-9596-46AA-A6A2-948A37AED3C0}" type="datetime1">
              <a:rPr lang="sv-SE" smtClean="0"/>
              <a:t>2019-02-01</a:t>
            </a:fld>
            <a:endParaRPr lang="sv-SE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867" y="6477151"/>
            <a:ext cx="7823200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•                   •   SKAPAD AV  </a:t>
            </a:r>
            <a:endParaRPr lang="sv-SE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1068" y="6477003"/>
            <a:ext cx="9821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Verdana" panose="020B0604030504040204" pitchFamily="34" charset="0"/>
              </a:defRPr>
            </a:lvl1pPr>
          </a:lstStyle>
          <a:p>
            <a:fld id="{4E1B8DDF-0F06-4FC8-B188-2F8CD441A8AC}" type="slidenum">
              <a:rPr lang="sv-SE" altLang="sv-SE"/>
              <a:pPr/>
              <a:t>‹#›</a:t>
            </a:fld>
            <a:endParaRPr lang="sv-SE" altLang="sv-SE" sz="1400"/>
          </a:p>
        </p:txBody>
      </p:sp>
      <p:pic>
        <p:nvPicPr>
          <p:cNvPr id="1031" name="Picture 8" descr="skbkf-symb_blek_PP.jpg                                         003FD6B5Macintosh HD                   BBA3E165: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6" y="3255977"/>
            <a:ext cx="4802716" cy="360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404665"/>
            <a:ext cx="4704523" cy="933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4087" r:id="rId13"/>
    <p:sldLayoutId id="2147484088" r:id="rId14"/>
    <p:sldLayoutId id="2147484089" r:id="rId15"/>
  </p:sldLayoutIdLs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18732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2pPr>
      <a:lvl3pPr marL="1184275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3pPr>
      <a:lvl4pPr marL="16033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87325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AE1D58-A2EE-40DD-BAFE-B6CC1B9DF817}" type="datetime1">
              <a:rPr lang="sv-SE" smtClean="0"/>
              <a:t>2019-02-01</a:t>
            </a:fld>
            <a:endParaRPr lang="sv-SE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•                   •   SKAPAD AV  </a:t>
            </a:r>
            <a:endParaRPr lang="sv-SE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8DDF-0F06-4FC8-B188-2F8CD441A8AC}" type="slidenum">
              <a:rPr lang="sv-SE" altLang="sv-SE" smtClean="0"/>
              <a:pPr/>
              <a:t>‹#›</a:t>
            </a:fld>
            <a:endParaRPr lang="sv-SE" altLang="sv-SE" sz="1400"/>
          </a:p>
        </p:txBody>
      </p:sp>
    </p:spTree>
    <p:extLst>
      <p:ext uri="{BB962C8B-B14F-4D97-AF65-F5344CB8AC3E}">
        <p14:creationId xmlns:p14="http://schemas.microsoft.com/office/powerpoint/2010/main" val="6901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8956" y="2698751"/>
            <a:ext cx="9484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1067" y="3886200"/>
            <a:ext cx="9484784" cy="24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55851" y="6477003"/>
            <a:ext cx="1219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519AF4BC-9590-4D7E-83D9-F2D8381D9EE6}" type="datetime1">
              <a:rPr lang="sv-SE"/>
              <a:pPr>
                <a:defRPr/>
              </a:pPr>
              <a:t>2019-02-01</a:t>
            </a:fld>
            <a:endParaRPr lang="sv-SE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867" y="6477151"/>
            <a:ext cx="7823200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•                   •   SKAPAD AV  </a:t>
            </a:r>
            <a:endParaRPr lang="sv-SE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1068" y="6477003"/>
            <a:ext cx="9821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Verdana" panose="020B0604030504040204" pitchFamily="34" charset="0"/>
              </a:defRPr>
            </a:lvl1pPr>
          </a:lstStyle>
          <a:p>
            <a:fld id="{4E1B8DDF-0F06-4FC8-B188-2F8CD441A8AC}" type="slidenum">
              <a:rPr lang="sv-SE" altLang="sv-SE"/>
              <a:pPr/>
              <a:t>‹#›</a:t>
            </a:fld>
            <a:endParaRPr lang="sv-SE" altLang="sv-SE" sz="1400"/>
          </a:p>
        </p:txBody>
      </p:sp>
      <p:pic>
        <p:nvPicPr>
          <p:cNvPr id="1031" name="Picture 8" descr="skbkf-symb_blek_PP.jpg                                         003FD6B5Macintosh HD                   BBA3E165: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6" y="3255977"/>
            <a:ext cx="4802716" cy="360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404665"/>
            <a:ext cx="4704523" cy="9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18732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2pPr>
      <a:lvl3pPr marL="1184275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3pPr>
      <a:lvl4pPr marL="16033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87325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8956" y="2698751"/>
            <a:ext cx="9484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1067" y="3886200"/>
            <a:ext cx="9484784" cy="24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55851" y="6477003"/>
            <a:ext cx="1219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BA26A1ED-D34F-4A7C-954E-D32754191652}" type="datetime1">
              <a:rPr lang="sv-SE" smtClean="0"/>
              <a:t>2019-02-01</a:t>
            </a:fld>
            <a:endParaRPr lang="sv-SE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867" y="6477151"/>
            <a:ext cx="7823200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1068" y="6477003"/>
            <a:ext cx="9821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Verdana" panose="020B0604030504040204" pitchFamily="34" charset="0"/>
              </a:defRPr>
            </a:lvl1pPr>
          </a:lstStyle>
          <a:p>
            <a:fld id="{4E1B8DDF-0F06-4FC8-B188-2F8CD441A8AC}" type="slidenum">
              <a:rPr lang="sv-SE" altLang="sv-SE"/>
              <a:pPr/>
              <a:t>‹#›</a:t>
            </a:fld>
            <a:endParaRPr lang="sv-SE" altLang="sv-SE" sz="1400"/>
          </a:p>
        </p:txBody>
      </p:sp>
      <p:pic>
        <p:nvPicPr>
          <p:cNvPr id="1031" name="Picture 8" descr="skbkf-symb_blek_PP.jpg                                         003FD6B5Macintosh HD                   BBA3E165: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6" y="3255977"/>
            <a:ext cx="4802716" cy="360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404665"/>
            <a:ext cx="4704523" cy="9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18732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2pPr>
      <a:lvl3pPr marL="1184275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3pPr>
      <a:lvl4pPr marL="16033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87325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.andersson@his.se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25B479F-ED7D-4A2C-B979-9C15FF8F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B8315-1B7F-9F43-A305-75DDDC5B8A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6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1ED8142-E3C7-4B3B-B55E-940DA555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312986"/>
            <a:ext cx="6035040" cy="657738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1736516-D9B2-4227-B318-45CCEF6E7522}"/>
              </a:ext>
            </a:extLst>
          </p:cNvPr>
          <p:cNvSpPr/>
          <p:nvPr/>
        </p:nvSpPr>
        <p:spPr>
          <a:xfrm>
            <a:off x="1706880" y="1700808"/>
            <a:ext cx="348547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prognos om tillväxt mot 2030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Kranskommunerna kring Göteborg dras med i Göteborgs tillväxt, genom goda pendlingsmöjligheter och attraktiva boendemiljöer.</a:t>
            </a:r>
          </a:p>
          <a:p>
            <a:endParaRPr lang="sv-S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Andra delregionala områden behöver stärka sin tillväxtstrategi för att öka sin attraktivitet för inflyttare och företag. Högskola, kompetens, boendemiljöer och infrastruktur kommer vara drivande.</a:t>
            </a:r>
          </a:p>
        </p:txBody>
      </p:sp>
    </p:spTree>
    <p:extLst>
      <p:ext uri="{BB962C8B-B14F-4D97-AF65-F5344CB8AC3E}">
        <p14:creationId xmlns:p14="http://schemas.microsoft.com/office/powerpoint/2010/main" val="203812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8938573-D83A-47F2-9030-AE3717E9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17565"/>
            <a:ext cx="6216396" cy="662287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D1FB596-ABCB-48C0-9A3D-B3DAEF9EB5E0}"/>
              </a:ext>
            </a:extLst>
          </p:cNvPr>
          <p:cNvSpPr/>
          <p:nvPr/>
        </p:nvSpPr>
        <p:spPr>
          <a:xfrm>
            <a:off x="1706880" y="1363137"/>
            <a:ext cx="3597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Skaraborg har en stark lokal arbetsmarknad, med närhet till en stor regional motor</a:t>
            </a:r>
          </a:p>
          <a:p>
            <a:endParaRPr lang="sv-S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0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1B030E5-4F66-41FD-A4E0-16A8A32DC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12" y="168806"/>
            <a:ext cx="7707088" cy="65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ldresultat för skaraborg">
            <a:extLst>
              <a:ext uri="{FF2B5EF4-FFF2-40B4-BE49-F238E27FC236}">
                <a16:creationId xmlns:a16="http://schemas.microsoft.com/office/drawing/2014/main" id="{F79CA91E-2E52-4B6D-9660-58C0EDDF8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" r="-1" b="-1"/>
          <a:stretch/>
        </p:blipFill>
        <p:spPr bwMode="auto">
          <a:xfrm>
            <a:off x="6302534" y="1189387"/>
            <a:ext cx="3878771" cy="35218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D90A307-1EF8-485C-BD6A-44B49C886DBA}"/>
              </a:ext>
            </a:extLst>
          </p:cNvPr>
          <p:cNvSpPr txBox="1">
            <a:spLocks/>
          </p:cNvSpPr>
          <p:nvPr/>
        </p:nvSpPr>
        <p:spPr>
          <a:xfrm>
            <a:off x="1950781" y="1340767"/>
            <a:ext cx="7056784" cy="10415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 agenda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31E0199-1B8D-4B11-A630-0E63301954AD}"/>
              </a:ext>
            </a:extLst>
          </p:cNvPr>
          <p:cNvSpPr txBox="1">
            <a:spLocks/>
          </p:cNvSpPr>
          <p:nvPr/>
        </p:nvSpPr>
        <p:spPr>
          <a:xfrm>
            <a:off x="1911207" y="2136836"/>
            <a:ext cx="4615100" cy="3978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Enad infrastruktursatsning</a:t>
            </a:r>
          </a:p>
          <a:p>
            <a:pPr marL="214313" indent="-214313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arbetsmarknadsregion</a:t>
            </a:r>
          </a:p>
          <a:p>
            <a:pPr marL="214313" indent="-214313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 resursbaser</a:t>
            </a:r>
          </a:p>
          <a:p>
            <a:pPr marL="214313" indent="-214313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Gemensam etableringsprocess</a:t>
            </a:r>
          </a:p>
          <a:p>
            <a:pPr marL="214313" indent="-214313"/>
            <a:r>
              <a:rPr lang="sv-SE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besöksnäringsprovins</a:t>
            </a:r>
          </a:p>
          <a:p>
            <a:pPr marL="214313" indent="-214313"/>
            <a:r>
              <a:rPr lang="sv-SE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Kompetensförsörjningsfokus</a:t>
            </a:r>
          </a:p>
          <a:p>
            <a:pPr marL="214313" indent="-214313"/>
            <a:r>
              <a:rPr lang="sv-SE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 starka forsknings- och innovationsmiljöer</a:t>
            </a:r>
          </a:p>
          <a:p>
            <a:pPr marL="214313" indent="-214313"/>
            <a:r>
              <a:rPr lang="sv-SE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Samverkan inom välfärd och utbildning</a:t>
            </a:r>
            <a:endParaRPr lang="sv-SE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buNone/>
            </a:pPr>
            <a:endParaRPr lang="sv-SE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AA360AD-4C70-4D87-BD33-4F3FBCD80301}"/>
              </a:ext>
            </a:extLst>
          </p:cNvPr>
          <p:cNvSpPr/>
          <p:nvPr/>
        </p:nvSpPr>
        <p:spPr>
          <a:xfrm>
            <a:off x="6363438" y="5139029"/>
            <a:ext cx="4572000" cy="1679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LEDARSKAP I SAMVERKAN,</a:t>
            </a:r>
            <a:b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TILLSAMMANS</a:t>
            </a:r>
          </a:p>
        </p:txBody>
      </p:sp>
    </p:spTree>
    <p:extLst>
      <p:ext uri="{BB962C8B-B14F-4D97-AF65-F5344CB8AC3E}">
        <p14:creationId xmlns:p14="http://schemas.microsoft.com/office/powerpoint/2010/main" val="127648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4"/>
            <a:ext cx="74168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Världens ledare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Maria Persson Löfgren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Utrikeskorrespondent SR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Lisa Carlsson</a:t>
            </a:r>
          </a:p>
          <a:p>
            <a:pPr algn="ctr">
              <a:defRPr/>
            </a:pPr>
            <a:r>
              <a:rPr lang="sv-SE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Fd</a:t>
            </a: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utrikeskorrespondent SVT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635EDBC-3CD3-4AEA-85B7-AE3B0D6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14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1C3D7B-FD62-40AB-8516-28B9BC1A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D8D3-442D-46AF-9574-F76D2AFB34FD}" type="slidenum">
              <a:rPr kumimoji="0" lang="sv-SE" alt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alt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Bildobjekt 2" descr="image001">
            <a:extLst>
              <a:ext uri="{FF2B5EF4-FFF2-40B4-BE49-F238E27FC236}">
                <a16:creationId xmlns:a16="http://schemas.microsoft.com/office/drawing/2014/main" id="{339B71F2-E522-4DB1-8012-BCAB8AAA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37" y="1628800"/>
            <a:ext cx="8039125" cy="452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7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Ledarskap i samverkan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Lotten Svensson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Verksamhetsansvarig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Centrum för ledarskap och arbetsliv i Skaraborg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vid Högskolan i Skövde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1A4F75F-DE9F-40FA-96EF-0FBE64BE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16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5D8065E9-D34D-4D3F-BB90-58CADA0D5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168" y="2128657"/>
            <a:ext cx="6857664" cy="4423185"/>
          </a:xfrm>
        </p:spPr>
        <p:txBody>
          <a:bodyPr/>
          <a:lstStyle/>
          <a:p>
            <a:r>
              <a:rPr lang="sv-SE" sz="1862" b="1" dirty="0"/>
              <a:t>Företag, kommuner och forskning i samverkan </a:t>
            </a:r>
          </a:p>
          <a:p>
            <a:r>
              <a:rPr lang="sv-SE" sz="1862" b="1" dirty="0"/>
              <a:t>Varför? </a:t>
            </a:r>
          </a:p>
          <a:p>
            <a:r>
              <a:rPr lang="sv-SE" sz="1862" dirty="0"/>
              <a:t>för</a:t>
            </a:r>
          </a:p>
          <a:p>
            <a:r>
              <a:rPr lang="sv-SE" sz="1862" dirty="0"/>
              <a:t>att utveckla kunskapsregionen och attraktionskraften i Skaraborg</a:t>
            </a:r>
          </a:p>
          <a:p>
            <a:r>
              <a:rPr lang="sv-SE" sz="1862" b="1" dirty="0"/>
              <a:t>Det här gör vi!</a:t>
            </a:r>
          </a:p>
          <a:p>
            <a:r>
              <a:rPr lang="sv-SE" sz="1862" dirty="0"/>
              <a:t>Seminarier, konferenser, nätverk, projekt och resultatspridning via inspelning</a:t>
            </a:r>
          </a:p>
          <a:p>
            <a:r>
              <a:rPr lang="sv-SE" sz="1862" b="1" dirty="0"/>
              <a:t>Vilken forskning?</a:t>
            </a:r>
          </a:p>
          <a:p>
            <a:r>
              <a:rPr lang="sv-SE" sz="1862" dirty="0"/>
              <a:t>Framtidens Företagande – studerar fenomen med anknytning till ett livskraftigt närings- och arbetsliv, Institutionen för Handel och Företagande</a:t>
            </a:r>
          </a:p>
          <a:p>
            <a:r>
              <a:rPr lang="sv-SE" sz="1862" b="1" dirty="0"/>
              <a:t>Ämnesområden!</a:t>
            </a:r>
          </a:p>
          <a:p>
            <a:r>
              <a:rPr lang="sv-SE" sz="1862" dirty="0"/>
              <a:t>Organisation/ledarskap, redovisning, juridik, nationalekonomi, logistik, Marknadsföring, Strategiskt entreprenörskap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 descr="CLAS logotype">
            <a:extLst>
              <a:ext uri="{FF2B5EF4-FFF2-40B4-BE49-F238E27FC236}">
                <a16:creationId xmlns:a16="http://schemas.microsoft.com/office/drawing/2014/main" id="{1FD9C2F0-72ED-466C-BE18-1F6AFDF7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07" y="116632"/>
            <a:ext cx="6203689" cy="17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5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C64404A-B240-4FE2-8223-03D9DC15E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52" y="2075881"/>
            <a:ext cx="7793349" cy="4433237"/>
          </a:xfrm>
        </p:spPr>
        <p:txBody>
          <a:bodyPr/>
          <a:lstStyle/>
          <a:p>
            <a:r>
              <a:rPr lang="sv-SE" dirty="0"/>
              <a:t>Det här har studier visat kring samverkan lokalt, exempel Töreboda (Svensson, 2016)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Ägarledda företag </a:t>
            </a:r>
            <a:r>
              <a:rPr lang="sv-SE" dirty="0"/>
              <a:t>investerar lokalt och skapar hållbara arbetsplatser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Lojalitetsband</a:t>
            </a:r>
            <a:r>
              <a:rPr lang="sv-SE" dirty="0"/>
              <a:t> mellan ägare, anställda är starka och skapar hållbarhet och långsiktighet vilket ger hög kvalitet i produktion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Närhet till beslut </a:t>
            </a:r>
            <a:r>
              <a:rPr lang="sv-SE" dirty="0"/>
              <a:t>både inom företagen, mellan företag, mellan företag och kommun skapar goda förutsättningar för gemensamma satsningar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LOJALITET och IMMOBILITET </a:t>
            </a:r>
            <a:r>
              <a:rPr lang="sv-SE" dirty="0"/>
              <a:t>stärker resurskombinationer på </a:t>
            </a:r>
            <a:r>
              <a:rPr lang="sv-SE" dirty="0" err="1"/>
              <a:t>mesonivån</a:t>
            </a:r>
            <a:endParaRPr lang="sv-SE" dirty="0"/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Starka varumärken </a:t>
            </a:r>
            <a:r>
              <a:rPr lang="sv-SE" dirty="0"/>
              <a:t>säljer på Europa- och världsmarknaden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dirty="0"/>
              <a:t>Gemensamma </a:t>
            </a:r>
            <a:r>
              <a:rPr lang="sv-SE" b="1" dirty="0"/>
              <a:t>investeringar</a:t>
            </a:r>
            <a:r>
              <a:rPr lang="sv-SE" dirty="0"/>
              <a:t> kommer krävas för infrastruktur, kompetensförsörjning och bostäder 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dirty="0"/>
              <a:t>Starkt </a:t>
            </a:r>
            <a:r>
              <a:rPr lang="sv-SE" b="1" dirty="0"/>
              <a:t>föreningsliv</a:t>
            </a:r>
            <a:r>
              <a:rPr lang="sv-SE" dirty="0"/>
              <a:t> stärker samverkan</a:t>
            </a:r>
          </a:p>
          <a:p>
            <a:pPr marL="241859" indent="-241859" algn="l">
              <a:buFont typeface="Arial" panose="020B0604020202020204" pitchFamily="34" charset="0"/>
              <a:buChar char="•"/>
            </a:pPr>
            <a:r>
              <a:rPr lang="sv-SE" b="1" dirty="0"/>
              <a:t>Innovationskraft</a:t>
            </a:r>
            <a:r>
              <a:rPr lang="sv-SE" dirty="0"/>
              <a:t> finns på landsbygden – behöver paketeras och synliggöras</a:t>
            </a:r>
          </a:p>
        </p:txBody>
      </p:sp>
      <p:pic>
        <p:nvPicPr>
          <p:cNvPr id="4" name="Picture 2" descr="CLAS logotype">
            <a:extLst>
              <a:ext uri="{FF2B5EF4-FFF2-40B4-BE49-F238E27FC236}">
                <a16:creationId xmlns:a16="http://schemas.microsoft.com/office/drawing/2014/main" id="{4C195CB1-759C-4B9B-8D76-813C2624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22" y="47905"/>
            <a:ext cx="6203689" cy="17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3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4" t="1235" r="18958" b="-1235"/>
          <a:stretch/>
        </p:blipFill>
        <p:spPr>
          <a:xfrm>
            <a:off x="1852446" y="2218274"/>
            <a:ext cx="1850871" cy="211004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44" y="2235771"/>
            <a:ext cx="2879215" cy="63796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7" y="2885545"/>
            <a:ext cx="2603867" cy="114694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92" y="4835769"/>
            <a:ext cx="2567961" cy="51256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59" y="2572889"/>
            <a:ext cx="1416309" cy="14163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9931"/>
          <a:stretch/>
        </p:blipFill>
        <p:spPr>
          <a:xfrm>
            <a:off x="5702625" y="3898957"/>
            <a:ext cx="1346681" cy="166474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00" y="4358240"/>
            <a:ext cx="2996799" cy="139896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7916"/>
            <a:ext cx="3672408" cy="220839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728A95A-B02C-4250-982D-692A62A9C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362" y="2970307"/>
            <a:ext cx="2020611" cy="12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</a:rPr>
              <a:t>Välkomna!</a:t>
            </a:r>
          </a:p>
          <a:p>
            <a:pPr algn="ctr"/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</a:rPr>
              <a:t>Kulturledarskap på landsbygd</a:t>
            </a: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</a:rPr>
              <a:t>Staffan Becker</a:t>
            </a:r>
          </a:p>
          <a:p>
            <a:pPr algn="ctr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Vd</a:t>
            </a:r>
          </a:p>
          <a:p>
            <a:pPr algn="ctr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Vara Konserthus</a:t>
            </a:r>
          </a:p>
          <a:p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728FFD6-232E-4DDD-8F1A-8BC14187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Framtidens ledare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Emilia </a:t>
            </a:r>
            <a:r>
              <a:rPr kumimoji="0" lang="sv-S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Astrenius</a:t>
            </a: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Widerström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Ordförande LRF Ungdomen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Erik Hagelin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Vd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Johannes Aspeby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Vd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Coffeestain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138238A-8CF3-4DEC-B4FA-ABC5731A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D8D3-442D-46AF-9574-F76D2AFB34FD}" type="slidenum">
              <a:rPr kumimoji="0" lang="sv-SE" alt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alt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13ABC-074D-4EAC-828E-01D554CE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			</a:t>
            </a:r>
            <a:r>
              <a:rPr lang="sv-SE" sz="4900" dirty="0">
                <a:latin typeface="Calibri" panose="020F0502020204030204" pitchFamily="34" charset="0"/>
                <a:cs typeface="Calibri" panose="020F0502020204030204" pitchFamily="34" charset="0"/>
              </a:rPr>
              <a:t>Grynkorvens lov</a:t>
            </a:r>
            <a:br>
              <a:rPr lang="sv-SE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3100" i="1" dirty="0">
                <a:latin typeface="Calibri" panose="020F0502020204030204" pitchFamily="34" charset="0"/>
                <a:cs typeface="Calibri" panose="020F0502020204030204" pitchFamily="34" charset="0"/>
              </a:rPr>
              <a:t>Melodi: Stockholm i mitt hjärta Text: Ulrica Kallin</a:t>
            </a:r>
            <a:br>
              <a:rPr lang="sv-SE" i="1" dirty="0"/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40684E-3A1C-4FFE-A51C-56947DF0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i="1" dirty="0" err="1"/>
              <a:t>Grynkôrven</a:t>
            </a:r>
            <a:r>
              <a:rPr lang="sv-SE" i="1" dirty="0"/>
              <a:t> i </a:t>
            </a:r>
            <a:r>
              <a:rPr lang="sv-SE" i="1" dirty="0" err="1"/>
              <a:t>mett</a:t>
            </a:r>
            <a:r>
              <a:rPr lang="sv-SE" i="1" dirty="0"/>
              <a:t> hjärta</a:t>
            </a:r>
          </a:p>
          <a:p>
            <a:pPr marL="0" indent="0">
              <a:buNone/>
            </a:pPr>
            <a:r>
              <a:rPr lang="sv-SE" i="1" dirty="0" err="1"/>
              <a:t>sjonga</a:t>
            </a:r>
            <a:r>
              <a:rPr lang="sv-SE" i="1" dirty="0"/>
              <a:t> för dej </a:t>
            </a:r>
            <a:r>
              <a:rPr lang="sv-SE" i="1" dirty="0" err="1"/>
              <a:t>vell</a:t>
            </a:r>
            <a:r>
              <a:rPr lang="sv-SE" i="1" dirty="0"/>
              <a:t> ja nu</a:t>
            </a:r>
          </a:p>
          <a:p>
            <a:pPr marL="0" indent="0">
              <a:buNone/>
            </a:pPr>
            <a:r>
              <a:rPr lang="sv-SE" i="1" dirty="0"/>
              <a:t>Skaraborgs goaste maträtt</a:t>
            </a:r>
          </a:p>
          <a:p>
            <a:pPr marL="0" indent="0">
              <a:buNone/>
            </a:pPr>
            <a:r>
              <a:rPr lang="sv-SE" i="1" dirty="0"/>
              <a:t>kongen av </a:t>
            </a:r>
            <a:r>
              <a:rPr lang="sv-SE" i="1" dirty="0" err="1"/>
              <a:t>kôrv</a:t>
            </a:r>
            <a:r>
              <a:rPr lang="sv-SE" i="1" dirty="0"/>
              <a:t> </a:t>
            </a:r>
            <a:r>
              <a:rPr lang="sv-SE" i="1" dirty="0" err="1"/>
              <a:t>dä</a:t>
            </a:r>
            <a:r>
              <a:rPr lang="sv-SE" i="1" dirty="0"/>
              <a:t> ä du</a:t>
            </a:r>
          </a:p>
          <a:p>
            <a:pPr marL="0" indent="0">
              <a:buNone/>
            </a:pPr>
            <a:r>
              <a:rPr lang="sv-SE" i="1" dirty="0" err="1"/>
              <a:t>Utå</a:t>
            </a:r>
            <a:r>
              <a:rPr lang="sv-SE" i="1" dirty="0"/>
              <a:t> alla </a:t>
            </a:r>
            <a:r>
              <a:rPr lang="sv-SE" i="1" dirty="0" err="1"/>
              <a:t>kôrva</a:t>
            </a:r>
            <a:r>
              <a:rPr lang="sv-SE" i="1" dirty="0"/>
              <a:t> ja smakat</a:t>
            </a:r>
          </a:p>
          <a:p>
            <a:pPr marL="0" indent="0">
              <a:buNone/>
            </a:pPr>
            <a:r>
              <a:rPr lang="sv-SE" i="1" dirty="0"/>
              <a:t>ä </a:t>
            </a:r>
            <a:r>
              <a:rPr lang="sv-SE" i="1" dirty="0" err="1"/>
              <a:t>Grynkôrv</a:t>
            </a:r>
            <a:r>
              <a:rPr lang="sv-SE" i="1" dirty="0"/>
              <a:t> bäst </a:t>
            </a:r>
            <a:r>
              <a:rPr lang="sv-SE" i="1" dirty="0" err="1"/>
              <a:t>utå</a:t>
            </a:r>
            <a:r>
              <a:rPr lang="sv-SE" i="1" dirty="0"/>
              <a:t> allt</a:t>
            </a:r>
          </a:p>
          <a:p>
            <a:pPr marL="0" indent="0">
              <a:buNone/>
            </a:pPr>
            <a:r>
              <a:rPr lang="nn-NO" i="1" dirty="0"/>
              <a:t>mä korngrun å kött i frå gresen</a:t>
            </a:r>
          </a:p>
          <a:p>
            <a:pPr marL="0" indent="0">
              <a:buNone/>
            </a:pPr>
            <a:r>
              <a:rPr lang="sv-SE" i="1" dirty="0"/>
              <a:t>i fjälster som gnotts </a:t>
            </a:r>
            <a:r>
              <a:rPr lang="sv-SE" i="1" dirty="0" err="1"/>
              <a:t>mä</a:t>
            </a:r>
            <a:r>
              <a:rPr lang="sv-SE" i="1" dirty="0"/>
              <a:t> salt.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6E183E-877E-403F-A3F2-EF16261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8315-1B7F-9F43-A305-75DDDC5B8A08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7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Talangjakt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Jonas von Essen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Minnesmästare 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2DC7660-4304-48F8-A58E-997D53CA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22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Coachande ledarskap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Anders Eriksson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Endurovärldsmästare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Joshi</a:t>
            </a: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Helgesson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Skridskomästarinna </a:t>
            </a:r>
          </a:p>
          <a:p>
            <a:pPr algn="ctr">
              <a:defRPr/>
            </a:pPr>
            <a:r>
              <a:rPr lang="sv-S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Jonas Nystedt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Seniorrådgivare 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Svenska Fotbollsförbundet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5BA418E-1C99-4BBA-B92B-6CBB265F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23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Ledarskap i förändring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Thomas Andersson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Professor Högskolan i Skövde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Maria Källsson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Vd Tillväxt Lidköping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Christer El </a:t>
            </a:r>
            <a:r>
              <a:rPr lang="sv-SE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Mouchantaf</a:t>
            </a:r>
            <a:endParaRPr lang="sv-SE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Redaktionschef Kvällsposten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215117F-D468-4BC7-BB97-39CBD193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24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ubrik 55"/>
          <p:cNvSpPr>
            <a:spLocks noGrp="1"/>
          </p:cNvSpPr>
          <p:nvPr>
            <p:ph type="title"/>
          </p:nvPr>
        </p:nvSpPr>
        <p:spPr>
          <a:xfrm>
            <a:off x="2211600" y="-459432"/>
            <a:ext cx="8204880" cy="6576733"/>
          </a:xfrm>
        </p:spPr>
        <p:txBody>
          <a:bodyPr/>
          <a:lstStyle/>
          <a:p>
            <a:pPr algn="ctr"/>
            <a:br>
              <a:rPr lang="sv-SE" sz="2800" dirty="0"/>
            </a:br>
            <a:br>
              <a:rPr lang="sv-SE" sz="2800" dirty="0"/>
            </a:br>
            <a:br>
              <a:rPr lang="sv-SE" sz="2800" dirty="0"/>
            </a:br>
            <a:br>
              <a:rPr lang="sv-SE" sz="2800" dirty="0"/>
            </a:br>
            <a:br>
              <a:rPr lang="sv-SE" sz="2800" dirty="0"/>
            </a:br>
            <a:r>
              <a:rPr lang="sv-SE" sz="4000" dirty="0"/>
              <a:t>ledarskap i förändring</a:t>
            </a:r>
            <a:br>
              <a:rPr lang="sv-SE" sz="4000" dirty="0"/>
            </a:br>
            <a:r>
              <a:rPr lang="sv-SE" sz="2000" cap="none" dirty="0"/>
              <a:t>- Förändring som bekymrar mig och förändring jag hoppas på</a:t>
            </a:r>
            <a:br>
              <a:rPr lang="sv-SE" sz="2000" cap="none" dirty="0"/>
            </a:br>
            <a:br>
              <a:rPr lang="sv-SE" sz="2000" cap="none" dirty="0"/>
            </a:br>
            <a:r>
              <a:rPr lang="sv-SE" sz="2000" cap="none" dirty="0" err="1"/>
              <a:t>Skaraborgsdagen</a:t>
            </a:r>
            <a:r>
              <a:rPr lang="sv-SE" sz="2000" cap="none" dirty="0"/>
              <a:t> 2019</a:t>
            </a:r>
            <a:br>
              <a:rPr lang="sv-SE" sz="2000" cap="none" dirty="0"/>
            </a:br>
            <a:br>
              <a:rPr lang="sv-SE" sz="2800" dirty="0"/>
            </a:br>
            <a:r>
              <a:rPr lang="sv-SE" sz="2000" cap="none" dirty="0"/>
              <a:t>Thomas Andersson</a:t>
            </a:r>
            <a:br>
              <a:rPr lang="sv-SE" sz="2000" cap="none" dirty="0"/>
            </a:br>
            <a:r>
              <a:rPr lang="sv-SE" sz="2000" cap="none" dirty="0"/>
              <a:t>Högskolan i Skövde</a:t>
            </a:r>
            <a:br>
              <a:rPr lang="sv-SE" sz="2000" cap="none" dirty="0"/>
            </a:br>
            <a:r>
              <a:rPr lang="sv-SE" sz="2000" cap="none" dirty="0">
                <a:hlinkClick r:id="rId2"/>
              </a:rPr>
              <a:t>thomas.andersson@his.se</a:t>
            </a:r>
            <a:br>
              <a:rPr lang="sv-SE" sz="2000" cap="none" dirty="0"/>
            </a:b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57" name="Platshållare för text 5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Högskolan i </a:t>
            </a:r>
            <a:r>
              <a:rPr lang="sv-SE" dirty="0" err="1">
                <a:solidFill>
                  <a:schemeClr val="bg2"/>
                </a:solidFill>
              </a:rPr>
              <a:t>skövde</a:t>
            </a:r>
            <a:r>
              <a:rPr lang="sv-SE" dirty="0">
                <a:solidFill>
                  <a:schemeClr val="bg2"/>
                </a:solidFill>
              </a:rPr>
              <a:t> – </a:t>
            </a:r>
            <a:r>
              <a:rPr lang="sv-SE" dirty="0" err="1">
                <a:solidFill>
                  <a:schemeClr val="bg2"/>
                </a:solidFill>
              </a:rPr>
              <a:t>www.his.se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6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11600" y="1700808"/>
            <a:ext cx="7268776" cy="462379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Vårt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arbetsliv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blir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alltmer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komplext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, men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hur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förhåller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vi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oss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till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det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?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Förenkling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och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fragmentering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är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inte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rätt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strategier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… </a:t>
            </a: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Skyltfönsterstrategier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vs.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utveckling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och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ansvarstagande</a:t>
            </a: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Ledarskap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inte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ledare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Uppgradering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av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chefsroller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och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överdos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av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styrning</a:t>
            </a: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 indent="0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en-US" altLang="sv-SE" sz="1400" dirty="0">
                <a:cs typeface="Arial" panose="020B0604020202020204" pitchFamily="34" charset="0"/>
              </a:rPr>
              <a:t>Risk </a:t>
            </a:r>
            <a:r>
              <a:rPr lang="en-US" altLang="sv-SE" sz="1400" dirty="0" err="1">
                <a:cs typeface="Arial" panose="020B0604020202020204" pitchFamily="34" charset="0"/>
              </a:rPr>
              <a:t>för</a:t>
            </a:r>
            <a:r>
              <a:rPr lang="en-US" altLang="sv-SE" sz="1400" dirty="0">
                <a:cs typeface="Arial" panose="020B0604020202020204" pitchFamily="34" charset="0"/>
              </a:rPr>
              <a:t> </a:t>
            </a:r>
            <a:r>
              <a:rPr lang="en-US" altLang="sv-SE" sz="1400" dirty="0" err="1">
                <a:cs typeface="Arial" panose="020B0604020202020204" pitchFamily="34" charset="0"/>
              </a:rPr>
              <a:t>aktiv</a:t>
            </a:r>
            <a:r>
              <a:rPr lang="en-US" altLang="sv-SE" sz="1400" dirty="0">
                <a:cs typeface="Arial" panose="020B0604020202020204" pitchFamily="34" charset="0"/>
              </a:rPr>
              <a:t>-</a:t>
            </a:r>
            <a:r>
              <a:rPr lang="en-US" altLang="sv-SE" sz="1400" dirty="0" err="1">
                <a:cs typeface="Arial" panose="020B0604020202020204" pitchFamily="34" charset="0"/>
              </a:rPr>
              <a:t>passiv</a:t>
            </a:r>
            <a:r>
              <a:rPr lang="en-US" altLang="sv-SE" sz="1400" dirty="0">
                <a:cs typeface="Arial" panose="020B0604020202020204" pitchFamily="34" charset="0"/>
              </a:rPr>
              <a:t>-relation </a:t>
            </a:r>
            <a:r>
              <a:rPr lang="en-US" altLang="sv-SE" sz="1400" dirty="0" err="1">
                <a:cs typeface="Arial" panose="020B0604020202020204" pitchFamily="34" charset="0"/>
              </a:rPr>
              <a:t>mellan</a:t>
            </a:r>
            <a:r>
              <a:rPr lang="en-US" altLang="sv-SE" sz="1400" dirty="0">
                <a:cs typeface="Arial" panose="020B0604020202020204" pitchFamily="34" charset="0"/>
              </a:rPr>
              <a:t> chef </a:t>
            </a:r>
            <a:r>
              <a:rPr lang="en-US" altLang="sv-SE" sz="1400" dirty="0" err="1">
                <a:cs typeface="Arial" panose="020B0604020202020204" pitchFamily="34" charset="0"/>
              </a:rPr>
              <a:t>och</a:t>
            </a:r>
            <a:r>
              <a:rPr lang="en-US" altLang="sv-SE" sz="1400" dirty="0">
                <a:cs typeface="Arial" panose="020B0604020202020204" pitchFamily="34" charset="0"/>
              </a:rPr>
              <a:t> </a:t>
            </a:r>
            <a:r>
              <a:rPr lang="en-US" altLang="sv-SE" sz="1400" dirty="0" err="1">
                <a:cs typeface="Arial" panose="020B0604020202020204" pitchFamily="34" charset="0"/>
              </a:rPr>
              <a:t>medarbetare</a:t>
            </a:r>
            <a:br>
              <a:rPr lang="en-US" altLang="sv-SE" sz="1400" dirty="0">
                <a:cs typeface="Arial" panose="020B0604020202020204" pitchFamily="34" charset="0"/>
              </a:rPr>
            </a:br>
            <a:endParaRPr lang="en-US" altLang="sv-SE" sz="1400" dirty="0"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Vem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leder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egentligen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arbete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endParaRPr lang="en-US" altLang="sv-SE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Låt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det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som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är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komplext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vara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komplext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– utan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att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bli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handlingsförlamad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!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Ledarskap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handlar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 om </a:t>
            </a:r>
            <a:r>
              <a:rPr lang="en-US" altLang="sv-SE" sz="2000" dirty="0" err="1">
                <a:latin typeface="Georgia" panose="02040502050405020303" pitchFamily="18" charset="0"/>
                <a:cs typeface="Arial" panose="020B0604020202020204" pitchFamily="34" charset="0"/>
              </a:rPr>
              <a:t>relationer</a:t>
            </a:r>
            <a:r>
              <a:rPr lang="en-US" altLang="sv-SE" sz="2000" dirty="0">
                <a:latin typeface="Georgia" panose="02040502050405020303" pitchFamily="18" charset="0"/>
                <a:cs typeface="Arial" panose="020B0604020202020204" pitchFamily="34" charset="0"/>
              </a:rPr>
              <a:t>!</a:t>
            </a:r>
            <a:br>
              <a:rPr lang="en-US" altLang="sv-SE" sz="1400" dirty="0">
                <a:cs typeface="Arial" panose="020B0604020202020204" pitchFamily="34" charset="0"/>
              </a:rPr>
            </a:br>
            <a:endParaRPr lang="en-US" altLang="sv-SE" sz="1400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008" y="260648"/>
            <a:ext cx="5832648" cy="1152128"/>
          </a:xfrm>
        </p:spPr>
        <p:txBody>
          <a:bodyPr/>
          <a:lstStyle/>
          <a:p>
            <a:r>
              <a:rPr lang="sv-SE" sz="3200" dirty="0"/>
              <a:t>trender som utmanar vårt tänkande kring ledarskap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84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Att ärva ledarskap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Sibylla Jacobsson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Ordförande Kinnarps Holding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Magnus Efraimsson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Vd Vedums Kök &amp; Bad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Anders Nystedt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Vd Grönlunds Plåt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Fredrik Djupmarker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Vd Dataväxt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DF51890-B779-4E21-9C9B-66AB862A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27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AA9CC8E-75DB-436C-B1D6-7C92BCB92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" t="20000" r="-363"/>
          <a:stretch/>
        </p:blipFill>
        <p:spPr>
          <a:xfrm>
            <a:off x="966649" y="896472"/>
            <a:ext cx="10479639" cy="5818093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6709332-C374-4182-BB17-F8CAF585352E}"/>
              </a:ext>
            </a:extLst>
          </p:cNvPr>
          <p:cNvSpPr txBox="1">
            <a:spLocks/>
          </p:cNvSpPr>
          <p:nvPr/>
        </p:nvSpPr>
        <p:spPr>
          <a:xfrm>
            <a:off x="2639616" y="404664"/>
            <a:ext cx="9721079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400" kern="0" dirty="0"/>
              <a:t>VEDUM – ett familjeföretag som tänker långsiktigt</a:t>
            </a:r>
          </a:p>
        </p:txBody>
      </p:sp>
    </p:spTree>
  </p:cSld>
  <p:clrMapOvr>
    <a:masterClrMapping/>
  </p:clrMapOvr>
  <p:transition spd="med" advTm="8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Ledarskap till och för Skaraborg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Tom McNamara</a:t>
            </a:r>
          </a:p>
          <a:p>
            <a:pPr lvl="0"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Borgmästare i Rockford USA</a:t>
            </a:r>
          </a:p>
          <a:p>
            <a:pPr lvl="0"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Jan Malmgren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Förbundsdirektör Skaraborgs Kommunalförbund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9BA2899-628F-41DC-B6EC-8C968157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29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959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Calibri" panose="020F0502020204030204" pitchFamily="34" charset="0"/>
                <a:ea typeface="Calibri" panose="020F0502020204030204" pitchFamily="34" charset="0"/>
              </a:rPr>
              <a:t>Moderator</a:t>
            </a: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</a:rPr>
              <a:t>Helena Stålnert</a:t>
            </a:r>
          </a:p>
          <a:p>
            <a:pPr algn="ctr"/>
            <a:endParaRPr lang="sv-SE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4000" dirty="0">
                <a:latin typeface="Calibri" panose="020F0502020204030204" pitchFamily="34" charset="0"/>
                <a:ea typeface="Calibri" panose="020F0502020204030204" pitchFamily="34" charset="0"/>
              </a:rPr>
              <a:t>Musiker </a:t>
            </a:r>
          </a:p>
          <a:p>
            <a:pPr algn="ctr"/>
            <a:endParaRPr lang="sv-SE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</a:rPr>
              <a:t>Gittan och Andreas Glans</a:t>
            </a: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sv-SE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CDC70D5-00ED-492B-8F70-FAE431B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3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A9C463-B593-4858-A330-3C5BDE03C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35" y="1164931"/>
            <a:ext cx="5094967" cy="4093028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7AA71423-E1D1-4285-8A0F-359F87BD3427}"/>
              </a:ext>
            </a:extLst>
          </p:cNvPr>
          <p:cNvSpPr/>
          <p:nvPr/>
        </p:nvSpPr>
        <p:spPr>
          <a:xfrm>
            <a:off x="2423592" y="1393022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A023AE-0513-4534-92C1-BB779FA99076}"/>
              </a:ext>
            </a:extLst>
          </p:cNvPr>
          <p:cNvSpPr/>
          <p:nvPr/>
        </p:nvSpPr>
        <p:spPr>
          <a:xfrm>
            <a:off x="2543408" y="1601069"/>
            <a:ext cx="4010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Oslo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14CE3D5-1643-4281-BAC7-BB581AEAFD68}"/>
              </a:ext>
            </a:extLst>
          </p:cNvPr>
          <p:cNvSpPr/>
          <p:nvPr/>
        </p:nvSpPr>
        <p:spPr>
          <a:xfrm>
            <a:off x="8426371" y="1730651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25497C-7869-4639-B047-D237B66C1347}"/>
              </a:ext>
            </a:extLst>
          </p:cNvPr>
          <p:cNvSpPr/>
          <p:nvPr/>
        </p:nvSpPr>
        <p:spPr>
          <a:xfrm>
            <a:off x="8482869" y="1938697"/>
            <a:ext cx="5277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Örebro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05FC4D5-3950-482B-8929-93B9937466EC}"/>
              </a:ext>
            </a:extLst>
          </p:cNvPr>
          <p:cNvSpPr/>
          <p:nvPr/>
        </p:nvSpPr>
        <p:spPr>
          <a:xfrm>
            <a:off x="5825050" y="1083727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B7D36C3-8A3F-481B-A1BB-BDB5A3CD2E76}"/>
              </a:ext>
            </a:extLst>
          </p:cNvPr>
          <p:cNvSpPr/>
          <p:nvPr/>
        </p:nvSpPr>
        <p:spPr>
          <a:xfrm>
            <a:off x="5860711" y="129177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Karlstad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E5A611C8-822D-4EA8-B612-F90C4540FF1D}"/>
              </a:ext>
            </a:extLst>
          </p:cNvPr>
          <p:cNvSpPr/>
          <p:nvPr/>
        </p:nvSpPr>
        <p:spPr>
          <a:xfrm>
            <a:off x="7779449" y="4318341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DF7D5C8-9767-4D90-B1FC-778DE29035F3}"/>
              </a:ext>
            </a:extLst>
          </p:cNvPr>
          <p:cNvSpPr/>
          <p:nvPr/>
        </p:nvSpPr>
        <p:spPr>
          <a:xfrm>
            <a:off x="7769422" y="4526388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Jönköping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E554052-8F48-4284-AF3B-8DA9E255F411}"/>
              </a:ext>
            </a:extLst>
          </p:cNvPr>
          <p:cNvSpPr/>
          <p:nvPr/>
        </p:nvSpPr>
        <p:spPr>
          <a:xfrm>
            <a:off x="5937017" y="4934497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AC96151-A0E0-4C30-A522-DAB05C33A0DD}"/>
              </a:ext>
            </a:extLst>
          </p:cNvPr>
          <p:cNvSpPr/>
          <p:nvPr/>
        </p:nvSpPr>
        <p:spPr>
          <a:xfrm>
            <a:off x="6027980" y="5142544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Borås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FE20D314-E0A8-4256-852B-D6A425011F96}"/>
              </a:ext>
            </a:extLst>
          </p:cNvPr>
          <p:cNvSpPr/>
          <p:nvPr/>
        </p:nvSpPr>
        <p:spPr>
          <a:xfrm>
            <a:off x="3719215" y="4722835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4E1D55-7F06-4652-9C6B-11404EF5EA20}"/>
              </a:ext>
            </a:extLst>
          </p:cNvPr>
          <p:cNvSpPr/>
          <p:nvPr/>
        </p:nvSpPr>
        <p:spPr>
          <a:xfrm>
            <a:off x="3730027" y="4930882"/>
            <a:ext cx="619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Göteborg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13EDDF3-FDB3-47FF-87FB-C7E4258705E2}"/>
              </a:ext>
            </a:extLst>
          </p:cNvPr>
          <p:cNvSpPr/>
          <p:nvPr/>
        </p:nvSpPr>
        <p:spPr>
          <a:xfrm>
            <a:off x="3531530" y="2769458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9928963-FF2E-47F7-B11D-DBFB30A3175A}"/>
              </a:ext>
            </a:extLst>
          </p:cNvPr>
          <p:cNvSpPr/>
          <p:nvPr/>
        </p:nvSpPr>
        <p:spPr>
          <a:xfrm>
            <a:off x="3512689" y="2977505"/>
            <a:ext cx="678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Trollhättan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374C3A94-F287-4F7C-B16F-AF027CC2389F}"/>
              </a:ext>
            </a:extLst>
          </p:cNvPr>
          <p:cNvSpPr/>
          <p:nvPr/>
        </p:nvSpPr>
        <p:spPr>
          <a:xfrm>
            <a:off x="2849698" y="2259385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0D4F971-3614-4762-ABF8-CE3DB5760D19}"/>
              </a:ext>
            </a:extLst>
          </p:cNvPr>
          <p:cNvSpPr/>
          <p:nvPr/>
        </p:nvSpPr>
        <p:spPr>
          <a:xfrm>
            <a:off x="2845284" y="2467432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Uddevalla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7073EF70-676A-42ED-AE77-9F65D8D0F60B}"/>
              </a:ext>
            </a:extLst>
          </p:cNvPr>
          <p:cNvSpPr/>
          <p:nvPr/>
        </p:nvSpPr>
        <p:spPr>
          <a:xfrm>
            <a:off x="9818554" y="1083727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ABB8FD1-4E9E-4DF1-9FC1-7A284D515FF0}"/>
              </a:ext>
            </a:extLst>
          </p:cNvPr>
          <p:cNvSpPr/>
          <p:nvPr/>
        </p:nvSpPr>
        <p:spPr>
          <a:xfrm>
            <a:off x="9801318" y="1291774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Stockholm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B260B395-1C82-44A8-94DB-A67BFFC89F7D}"/>
              </a:ext>
            </a:extLst>
          </p:cNvPr>
          <p:cNvSpPr/>
          <p:nvPr/>
        </p:nvSpPr>
        <p:spPr>
          <a:xfrm>
            <a:off x="4866678" y="5770982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0B11D16-0B8D-4335-A17B-0F04C5EDD456}"/>
              </a:ext>
            </a:extLst>
          </p:cNvPr>
          <p:cNvSpPr/>
          <p:nvPr/>
        </p:nvSpPr>
        <p:spPr>
          <a:xfrm>
            <a:off x="4936805" y="5979029"/>
            <a:ext cx="5004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Malmö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BDA90B2A-F13E-47C4-B9D5-B7252D3D652E}"/>
              </a:ext>
            </a:extLst>
          </p:cNvPr>
          <p:cNvSpPr/>
          <p:nvPr/>
        </p:nvSpPr>
        <p:spPr>
          <a:xfrm>
            <a:off x="4119358" y="6094444"/>
            <a:ext cx="640702" cy="646924"/>
          </a:xfrm>
          <a:prstGeom prst="ellipse">
            <a:avLst/>
          </a:prstGeom>
          <a:solidFill>
            <a:srgbClr val="ECE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1E2F36D-3C53-4AD4-B0C1-762A5A2FC607}"/>
              </a:ext>
            </a:extLst>
          </p:cNvPr>
          <p:cNvSpPr/>
          <p:nvPr/>
        </p:nvSpPr>
        <p:spPr>
          <a:xfrm>
            <a:off x="4066055" y="6302491"/>
            <a:ext cx="747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Köpenhamn</a:t>
            </a:r>
          </a:p>
        </p:txBody>
      </p:sp>
    </p:spTree>
    <p:extLst>
      <p:ext uri="{BB962C8B-B14F-4D97-AF65-F5344CB8AC3E}">
        <p14:creationId xmlns:p14="http://schemas.microsoft.com/office/powerpoint/2010/main" val="13928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ktangel 1028">
            <a:extLst>
              <a:ext uri="{FF2B5EF4-FFF2-40B4-BE49-F238E27FC236}">
                <a16:creationId xmlns:a16="http://schemas.microsoft.com/office/drawing/2014/main" id="{6CBDFB36-A7EC-4784-A0BD-9A5920C4721A}"/>
              </a:ext>
            </a:extLst>
          </p:cNvPr>
          <p:cNvSpPr/>
          <p:nvPr/>
        </p:nvSpPr>
        <p:spPr bwMode="auto">
          <a:xfrm>
            <a:off x="4490214" y="5795742"/>
            <a:ext cx="2975821" cy="534493"/>
          </a:xfrm>
          <a:custGeom>
            <a:avLst/>
            <a:gdLst>
              <a:gd name="connsiteX0" fmla="*/ 0 w 2828039"/>
              <a:gd name="connsiteY0" fmla="*/ 0 h 534493"/>
              <a:gd name="connsiteX1" fmla="*/ 2828039 w 2828039"/>
              <a:gd name="connsiteY1" fmla="*/ 0 h 534493"/>
              <a:gd name="connsiteX2" fmla="*/ 2828039 w 2828039"/>
              <a:gd name="connsiteY2" fmla="*/ 534493 h 534493"/>
              <a:gd name="connsiteX3" fmla="*/ 0 w 2828039"/>
              <a:gd name="connsiteY3" fmla="*/ 534493 h 534493"/>
              <a:gd name="connsiteX4" fmla="*/ 0 w 2828039"/>
              <a:gd name="connsiteY4" fmla="*/ 0 h 534493"/>
              <a:gd name="connsiteX0" fmla="*/ 0 w 2901930"/>
              <a:gd name="connsiteY0" fmla="*/ 0 h 534493"/>
              <a:gd name="connsiteX1" fmla="*/ 2901930 w 2901930"/>
              <a:gd name="connsiteY1" fmla="*/ 0 h 534493"/>
              <a:gd name="connsiteX2" fmla="*/ 2828039 w 2901930"/>
              <a:gd name="connsiteY2" fmla="*/ 534493 h 534493"/>
              <a:gd name="connsiteX3" fmla="*/ 0 w 2901930"/>
              <a:gd name="connsiteY3" fmla="*/ 534493 h 534493"/>
              <a:gd name="connsiteX4" fmla="*/ 0 w 2901930"/>
              <a:gd name="connsiteY4" fmla="*/ 0 h 534493"/>
              <a:gd name="connsiteX0" fmla="*/ 73891 w 2975821"/>
              <a:gd name="connsiteY0" fmla="*/ 0 h 534493"/>
              <a:gd name="connsiteX1" fmla="*/ 2975821 w 2975821"/>
              <a:gd name="connsiteY1" fmla="*/ 0 h 534493"/>
              <a:gd name="connsiteX2" fmla="*/ 2901930 w 2975821"/>
              <a:gd name="connsiteY2" fmla="*/ 534493 h 534493"/>
              <a:gd name="connsiteX3" fmla="*/ 0 w 2975821"/>
              <a:gd name="connsiteY3" fmla="*/ 525256 h 534493"/>
              <a:gd name="connsiteX4" fmla="*/ 73891 w 2975821"/>
              <a:gd name="connsiteY4" fmla="*/ 0 h 53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821" h="534493">
                <a:moveTo>
                  <a:pt x="73891" y="0"/>
                </a:moveTo>
                <a:lnTo>
                  <a:pt x="2975821" y="0"/>
                </a:lnTo>
                <a:lnTo>
                  <a:pt x="2901930" y="534493"/>
                </a:lnTo>
                <a:lnTo>
                  <a:pt x="0" y="525256"/>
                </a:lnTo>
                <a:lnTo>
                  <a:pt x="73891" y="0"/>
                </a:lnTo>
                <a:close/>
              </a:path>
            </a:pathLst>
          </a:custGeom>
          <a:solidFill>
            <a:srgbClr val="4848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sv-SE">
              <a:latin typeface="Times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844800" y="2657827"/>
            <a:ext cx="7113588" cy="413719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843214" y="1268760"/>
            <a:ext cx="7573267" cy="504056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Vår verksamhet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8AE3B1D-DED4-4080-BD50-0CDD295CC5F2}"/>
              </a:ext>
            </a:extLst>
          </p:cNvPr>
          <p:cNvGrpSpPr/>
          <p:nvPr/>
        </p:nvGrpSpPr>
        <p:grpSpPr>
          <a:xfrm>
            <a:off x="4833190" y="2347797"/>
            <a:ext cx="2196043" cy="1933213"/>
            <a:chOff x="1320800" y="1535815"/>
            <a:chExt cx="5851002" cy="5150735"/>
          </a:xfrm>
          <a:solidFill>
            <a:srgbClr val="C3F000"/>
          </a:solidFill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9FC11065-DB5F-4DF7-A1DD-AF893F29CD80}"/>
                </a:ext>
              </a:extLst>
            </p:cNvPr>
            <p:cNvSpPr/>
            <p:nvPr/>
          </p:nvSpPr>
          <p:spPr bwMode="auto">
            <a:xfrm>
              <a:off x="1320800" y="1535815"/>
              <a:ext cx="5851002" cy="5150735"/>
            </a:xfrm>
            <a:custGeom>
              <a:avLst/>
              <a:gdLst>
                <a:gd name="connsiteX0" fmla="*/ 4137949 w 5851002"/>
                <a:gd name="connsiteY0" fmla="*/ 214132 h 5150735"/>
                <a:gd name="connsiteX1" fmla="*/ 4299995 w 5851002"/>
                <a:gd name="connsiteY1" fmla="*/ 208345 h 5150735"/>
                <a:gd name="connsiteX2" fmla="*/ 4317357 w 5851002"/>
                <a:gd name="connsiteY2" fmla="*/ 196770 h 5150735"/>
                <a:gd name="connsiteX3" fmla="*/ 4323144 w 5851002"/>
                <a:gd name="connsiteY3" fmla="*/ 179408 h 5150735"/>
                <a:gd name="connsiteX4" fmla="*/ 4334719 w 5851002"/>
                <a:gd name="connsiteY4" fmla="*/ 162046 h 5150735"/>
                <a:gd name="connsiteX5" fmla="*/ 4352081 w 5851002"/>
                <a:gd name="connsiteY5" fmla="*/ 127322 h 5150735"/>
                <a:gd name="connsiteX6" fmla="*/ 4369443 w 5851002"/>
                <a:gd name="connsiteY6" fmla="*/ 109960 h 5150735"/>
                <a:gd name="connsiteX7" fmla="*/ 4381018 w 5851002"/>
                <a:gd name="connsiteY7" fmla="*/ 92598 h 5150735"/>
                <a:gd name="connsiteX8" fmla="*/ 4398380 w 5851002"/>
                <a:gd name="connsiteY8" fmla="*/ 81023 h 5150735"/>
                <a:gd name="connsiteX9" fmla="*/ 4427316 w 5851002"/>
                <a:gd name="connsiteY9" fmla="*/ 46299 h 5150735"/>
                <a:gd name="connsiteX10" fmla="*/ 4444678 w 5851002"/>
                <a:gd name="connsiteY10" fmla="*/ 34725 h 5150735"/>
                <a:gd name="connsiteX11" fmla="*/ 4450466 w 5851002"/>
                <a:gd name="connsiteY11" fmla="*/ 17362 h 5150735"/>
                <a:gd name="connsiteX12" fmla="*/ 4490977 w 5851002"/>
                <a:gd name="connsiteY12" fmla="*/ 0 h 5150735"/>
                <a:gd name="connsiteX13" fmla="*/ 4577787 w 5851002"/>
                <a:gd name="connsiteY13" fmla="*/ 5788 h 5150735"/>
                <a:gd name="connsiteX14" fmla="*/ 4618299 w 5851002"/>
                <a:gd name="connsiteY14" fmla="*/ 11575 h 5150735"/>
                <a:gd name="connsiteX15" fmla="*/ 4635661 w 5851002"/>
                <a:gd name="connsiteY15" fmla="*/ 28937 h 5150735"/>
                <a:gd name="connsiteX16" fmla="*/ 4653023 w 5851002"/>
                <a:gd name="connsiteY16" fmla="*/ 40512 h 5150735"/>
                <a:gd name="connsiteX17" fmla="*/ 4653023 w 5851002"/>
                <a:gd name="connsiteY17" fmla="*/ 86811 h 5150735"/>
                <a:gd name="connsiteX18" fmla="*/ 4647235 w 5851002"/>
                <a:gd name="connsiteY18" fmla="*/ 104173 h 5150735"/>
                <a:gd name="connsiteX19" fmla="*/ 4624086 w 5851002"/>
                <a:gd name="connsiteY19" fmla="*/ 115747 h 5150735"/>
                <a:gd name="connsiteX20" fmla="*/ 4612511 w 5851002"/>
                <a:gd name="connsiteY20" fmla="*/ 133109 h 5150735"/>
                <a:gd name="connsiteX21" fmla="*/ 4566213 w 5851002"/>
                <a:gd name="connsiteY21" fmla="*/ 144684 h 5150735"/>
                <a:gd name="connsiteX22" fmla="*/ 4548851 w 5851002"/>
                <a:gd name="connsiteY22" fmla="*/ 156259 h 5150735"/>
                <a:gd name="connsiteX23" fmla="*/ 4531489 w 5851002"/>
                <a:gd name="connsiteY23" fmla="*/ 162046 h 5150735"/>
                <a:gd name="connsiteX24" fmla="*/ 4514126 w 5851002"/>
                <a:gd name="connsiteY24" fmla="*/ 179408 h 5150735"/>
                <a:gd name="connsiteX25" fmla="*/ 4508339 w 5851002"/>
                <a:gd name="connsiteY25" fmla="*/ 196770 h 5150735"/>
                <a:gd name="connsiteX26" fmla="*/ 4490977 w 5851002"/>
                <a:gd name="connsiteY26" fmla="*/ 208345 h 5150735"/>
                <a:gd name="connsiteX27" fmla="*/ 4473615 w 5851002"/>
                <a:gd name="connsiteY27" fmla="*/ 225707 h 5150735"/>
                <a:gd name="connsiteX28" fmla="*/ 4462040 w 5851002"/>
                <a:gd name="connsiteY28" fmla="*/ 266218 h 5150735"/>
                <a:gd name="connsiteX29" fmla="*/ 4467828 w 5851002"/>
                <a:gd name="connsiteY29" fmla="*/ 295155 h 5150735"/>
                <a:gd name="connsiteX30" fmla="*/ 4485190 w 5851002"/>
                <a:gd name="connsiteY30" fmla="*/ 306730 h 5150735"/>
                <a:gd name="connsiteX31" fmla="*/ 4543063 w 5851002"/>
                <a:gd name="connsiteY31" fmla="*/ 318304 h 5150735"/>
                <a:gd name="connsiteX32" fmla="*/ 4595149 w 5851002"/>
                <a:gd name="connsiteY32" fmla="*/ 347241 h 5150735"/>
                <a:gd name="connsiteX33" fmla="*/ 4612511 w 5851002"/>
                <a:gd name="connsiteY33" fmla="*/ 364603 h 5150735"/>
                <a:gd name="connsiteX34" fmla="*/ 4618299 w 5851002"/>
                <a:gd name="connsiteY34" fmla="*/ 416689 h 5150735"/>
                <a:gd name="connsiteX35" fmla="*/ 4624086 w 5851002"/>
                <a:gd name="connsiteY35" fmla="*/ 434051 h 5150735"/>
                <a:gd name="connsiteX36" fmla="*/ 4641448 w 5851002"/>
                <a:gd name="connsiteY36" fmla="*/ 445626 h 5150735"/>
                <a:gd name="connsiteX37" fmla="*/ 4647235 w 5851002"/>
                <a:gd name="connsiteY37" fmla="*/ 462988 h 5150735"/>
                <a:gd name="connsiteX38" fmla="*/ 4705109 w 5851002"/>
                <a:gd name="connsiteY38" fmla="*/ 480350 h 5150735"/>
                <a:gd name="connsiteX39" fmla="*/ 4751407 w 5851002"/>
                <a:gd name="connsiteY39" fmla="*/ 491925 h 5150735"/>
                <a:gd name="connsiteX40" fmla="*/ 4815068 w 5851002"/>
                <a:gd name="connsiteY40" fmla="*/ 480350 h 5150735"/>
                <a:gd name="connsiteX41" fmla="*/ 4832430 w 5851002"/>
                <a:gd name="connsiteY41" fmla="*/ 491925 h 5150735"/>
                <a:gd name="connsiteX42" fmla="*/ 4849792 w 5851002"/>
                <a:gd name="connsiteY42" fmla="*/ 526649 h 5150735"/>
                <a:gd name="connsiteX43" fmla="*/ 4855580 w 5851002"/>
                <a:gd name="connsiteY43" fmla="*/ 544011 h 5150735"/>
                <a:gd name="connsiteX44" fmla="*/ 4878729 w 5851002"/>
                <a:gd name="connsiteY44" fmla="*/ 578735 h 5150735"/>
                <a:gd name="connsiteX45" fmla="*/ 4896091 w 5851002"/>
                <a:gd name="connsiteY45" fmla="*/ 636608 h 5150735"/>
                <a:gd name="connsiteX46" fmla="*/ 4901878 w 5851002"/>
                <a:gd name="connsiteY46" fmla="*/ 833378 h 5150735"/>
                <a:gd name="connsiteX47" fmla="*/ 4913453 w 5851002"/>
                <a:gd name="connsiteY47" fmla="*/ 862314 h 5150735"/>
                <a:gd name="connsiteX48" fmla="*/ 4925028 w 5851002"/>
                <a:gd name="connsiteY48" fmla="*/ 897038 h 5150735"/>
                <a:gd name="connsiteX49" fmla="*/ 4948177 w 5851002"/>
                <a:gd name="connsiteY49" fmla="*/ 931762 h 5150735"/>
                <a:gd name="connsiteX50" fmla="*/ 4953964 w 5851002"/>
                <a:gd name="connsiteY50" fmla="*/ 949125 h 5150735"/>
                <a:gd name="connsiteX51" fmla="*/ 4959752 w 5851002"/>
                <a:gd name="connsiteY51" fmla="*/ 1001211 h 5150735"/>
                <a:gd name="connsiteX52" fmla="*/ 4994476 w 5851002"/>
                <a:gd name="connsiteY52" fmla="*/ 1030147 h 5150735"/>
                <a:gd name="connsiteX53" fmla="*/ 5017625 w 5851002"/>
                <a:gd name="connsiteY53" fmla="*/ 1018573 h 5150735"/>
                <a:gd name="connsiteX54" fmla="*/ 5034987 w 5851002"/>
                <a:gd name="connsiteY54" fmla="*/ 1012785 h 5150735"/>
                <a:gd name="connsiteX55" fmla="*/ 5046562 w 5851002"/>
                <a:gd name="connsiteY55" fmla="*/ 995423 h 5150735"/>
                <a:gd name="connsiteX56" fmla="*/ 5063924 w 5851002"/>
                <a:gd name="connsiteY56" fmla="*/ 983849 h 5150735"/>
                <a:gd name="connsiteX57" fmla="*/ 5075499 w 5851002"/>
                <a:gd name="connsiteY57" fmla="*/ 966487 h 5150735"/>
                <a:gd name="connsiteX58" fmla="*/ 5092861 w 5851002"/>
                <a:gd name="connsiteY58" fmla="*/ 972274 h 5150735"/>
                <a:gd name="connsiteX59" fmla="*/ 5116010 w 5851002"/>
                <a:gd name="connsiteY59" fmla="*/ 983849 h 5150735"/>
                <a:gd name="connsiteX60" fmla="*/ 5121797 w 5851002"/>
                <a:gd name="connsiteY60" fmla="*/ 1001211 h 5150735"/>
                <a:gd name="connsiteX61" fmla="*/ 5133372 w 5851002"/>
                <a:gd name="connsiteY61" fmla="*/ 1018573 h 5150735"/>
                <a:gd name="connsiteX62" fmla="*/ 5144947 w 5851002"/>
                <a:gd name="connsiteY62" fmla="*/ 1053297 h 5150735"/>
                <a:gd name="connsiteX63" fmla="*/ 5150734 w 5851002"/>
                <a:gd name="connsiteY63" fmla="*/ 1105383 h 5150735"/>
                <a:gd name="connsiteX64" fmla="*/ 5185458 w 5851002"/>
                <a:gd name="connsiteY64" fmla="*/ 1116957 h 5150735"/>
                <a:gd name="connsiteX65" fmla="*/ 5191245 w 5851002"/>
                <a:gd name="connsiteY65" fmla="*/ 1140107 h 5150735"/>
                <a:gd name="connsiteX66" fmla="*/ 5208607 w 5851002"/>
                <a:gd name="connsiteY66" fmla="*/ 1157469 h 5150735"/>
                <a:gd name="connsiteX67" fmla="*/ 5220182 w 5851002"/>
                <a:gd name="connsiteY67" fmla="*/ 1174831 h 5150735"/>
                <a:gd name="connsiteX68" fmla="*/ 5243332 w 5851002"/>
                <a:gd name="connsiteY68" fmla="*/ 1151681 h 5150735"/>
                <a:gd name="connsiteX69" fmla="*/ 5260694 w 5851002"/>
                <a:gd name="connsiteY69" fmla="*/ 1145894 h 5150735"/>
                <a:gd name="connsiteX70" fmla="*/ 5278056 w 5851002"/>
                <a:gd name="connsiteY70" fmla="*/ 1151681 h 5150735"/>
                <a:gd name="connsiteX71" fmla="*/ 5318567 w 5851002"/>
                <a:gd name="connsiteY71" fmla="*/ 1180618 h 5150735"/>
                <a:gd name="connsiteX72" fmla="*/ 5347504 w 5851002"/>
                <a:gd name="connsiteY72" fmla="*/ 1192193 h 5150735"/>
                <a:gd name="connsiteX73" fmla="*/ 5388015 w 5851002"/>
                <a:gd name="connsiteY73" fmla="*/ 1203768 h 5150735"/>
                <a:gd name="connsiteX74" fmla="*/ 5405377 w 5851002"/>
                <a:gd name="connsiteY74" fmla="*/ 1215342 h 5150735"/>
                <a:gd name="connsiteX75" fmla="*/ 5416952 w 5851002"/>
                <a:gd name="connsiteY75" fmla="*/ 1325302 h 5150735"/>
                <a:gd name="connsiteX76" fmla="*/ 5428526 w 5851002"/>
                <a:gd name="connsiteY76" fmla="*/ 1354238 h 5150735"/>
                <a:gd name="connsiteX77" fmla="*/ 5480613 w 5851002"/>
                <a:gd name="connsiteY77" fmla="*/ 1400537 h 5150735"/>
                <a:gd name="connsiteX78" fmla="*/ 5521124 w 5851002"/>
                <a:gd name="connsiteY78" fmla="*/ 1412112 h 5150735"/>
                <a:gd name="connsiteX79" fmla="*/ 5561635 w 5851002"/>
                <a:gd name="connsiteY79" fmla="*/ 1406325 h 5150735"/>
                <a:gd name="connsiteX80" fmla="*/ 5578997 w 5851002"/>
                <a:gd name="connsiteY80" fmla="*/ 1400537 h 5150735"/>
                <a:gd name="connsiteX81" fmla="*/ 5619509 w 5851002"/>
                <a:gd name="connsiteY81" fmla="*/ 1377388 h 5150735"/>
                <a:gd name="connsiteX82" fmla="*/ 5648445 w 5851002"/>
                <a:gd name="connsiteY82" fmla="*/ 1365813 h 5150735"/>
                <a:gd name="connsiteX83" fmla="*/ 5665807 w 5851002"/>
                <a:gd name="connsiteY83" fmla="*/ 1313727 h 5150735"/>
                <a:gd name="connsiteX84" fmla="*/ 5671595 w 5851002"/>
                <a:gd name="connsiteY84" fmla="*/ 1261641 h 5150735"/>
                <a:gd name="connsiteX85" fmla="*/ 5683170 w 5851002"/>
                <a:gd name="connsiteY85" fmla="*/ 1244279 h 5150735"/>
                <a:gd name="connsiteX86" fmla="*/ 5694744 w 5851002"/>
                <a:gd name="connsiteY86" fmla="*/ 1203768 h 5150735"/>
                <a:gd name="connsiteX87" fmla="*/ 5712106 w 5851002"/>
                <a:gd name="connsiteY87" fmla="*/ 1197980 h 5150735"/>
                <a:gd name="connsiteX88" fmla="*/ 5746830 w 5851002"/>
                <a:gd name="connsiteY88" fmla="*/ 1180618 h 5150735"/>
                <a:gd name="connsiteX89" fmla="*/ 5758405 w 5851002"/>
                <a:gd name="connsiteY89" fmla="*/ 1157469 h 5150735"/>
                <a:gd name="connsiteX90" fmla="*/ 5769980 w 5851002"/>
                <a:gd name="connsiteY90" fmla="*/ 1122745 h 5150735"/>
                <a:gd name="connsiteX91" fmla="*/ 5822066 w 5851002"/>
                <a:gd name="connsiteY91" fmla="*/ 1128532 h 5150735"/>
                <a:gd name="connsiteX92" fmla="*/ 5839428 w 5851002"/>
                <a:gd name="connsiteY92" fmla="*/ 1134319 h 5150735"/>
                <a:gd name="connsiteX93" fmla="*/ 5845215 w 5851002"/>
                <a:gd name="connsiteY93" fmla="*/ 1151681 h 5150735"/>
                <a:gd name="connsiteX94" fmla="*/ 5851002 w 5851002"/>
                <a:gd name="connsiteY94" fmla="*/ 1180618 h 5150735"/>
                <a:gd name="connsiteX95" fmla="*/ 5827853 w 5851002"/>
                <a:gd name="connsiteY95" fmla="*/ 1238492 h 5150735"/>
                <a:gd name="connsiteX96" fmla="*/ 5816278 w 5851002"/>
                <a:gd name="connsiteY96" fmla="*/ 1279003 h 5150735"/>
                <a:gd name="connsiteX97" fmla="*/ 5804704 w 5851002"/>
                <a:gd name="connsiteY97" fmla="*/ 1325302 h 5150735"/>
                <a:gd name="connsiteX98" fmla="*/ 5810491 w 5851002"/>
                <a:gd name="connsiteY98" fmla="*/ 1342664 h 5150735"/>
                <a:gd name="connsiteX99" fmla="*/ 5827853 w 5851002"/>
                <a:gd name="connsiteY99" fmla="*/ 1388962 h 5150735"/>
                <a:gd name="connsiteX100" fmla="*/ 5822066 w 5851002"/>
                <a:gd name="connsiteY100" fmla="*/ 1458411 h 5150735"/>
                <a:gd name="connsiteX101" fmla="*/ 5793129 w 5851002"/>
                <a:gd name="connsiteY101" fmla="*/ 1504709 h 5150735"/>
                <a:gd name="connsiteX102" fmla="*/ 5769980 w 5851002"/>
                <a:gd name="connsiteY102" fmla="*/ 1556795 h 5150735"/>
                <a:gd name="connsiteX103" fmla="*/ 5746830 w 5851002"/>
                <a:gd name="connsiteY103" fmla="*/ 1579945 h 5150735"/>
                <a:gd name="connsiteX104" fmla="*/ 5729468 w 5851002"/>
                <a:gd name="connsiteY104" fmla="*/ 1591519 h 5150735"/>
                <a:gd name="connsiteX105" fmla="*/ 5706319 w 5851002"/>
                <a:gd name="connsiteY105" fmla="*/ 1620456 h 5150735"/>
                <a:gd name="connsiteX106" fmla="*/ 5654233 w 5851002"/>
                <a:gd name="connsiteY106" fmla="*/ 1660968 h 5150735"/>
                <a:gd name="connsiteX107" fmla="*/ 5596359 w 5851002"/>
                <a:gd name="connsiteY107" fmla="*/ 1718841 h 5150735"/>
                <a:gd name="connsiteX108" fmla="*/ 5578997 w 5851002"/>
                <a:gd name="connsiteY108" fmla="*/ 1730416 h 5150735"/>
                <a:gd name="connsiteX109" fmla="*/ 5555848 w 5851002"/>
                <a:gd name="connsiteY109" fmla="*/ 1765140 h 5150735"/>
                <a:gd name="connsiteX110" fmla="*/ 5532699 w 5851002"/>
                <a:gd name="connsiteY110" fmla="*/ 1811438 h 5150735"/>
                <a:gd name="connsiteX111" fmla="*/ 5509549 w 5851002"/>
                <a:gd name="connsiteY111" fmla="*/ 1851950 h 5150735"/>
                <a:gd name="connsiteX112" fmla="*/ 5474825 w 5851002"/>
                <a:gd name="connsiteY112" fmla="*/ 1875099 h 5150735"/>
                <a:gd name="connsiteX113" fmla="*/ 5457463 w 5851002"/>
                <a:gd name="connsiteY113" fmla="*/ 1886674 h 5150735"/>
                <a:gd name="connsiteX114" fmla="*/ 5440101 w 5851002"/>
                <a:gd name="connsiteY114" fmla="*/ 1898249 h 5150735"/>
                <a:gd name="connsiteX115" fmla="*/ 5416952 w 5851002"/>
                <a:gd name="connsiteY115" fmla="*/ 1915611 h 5150735"/>
                <a:gd name="connsiteX116" fmla="*/ 5393802 w 5851002"/>
                <a:gd name="connsiteY116" fmla="*/ 1950335 h 5150735"/>
                <a:gd name="connsiteX117" fmla="*/ 5382228 w 5851002"/>
                <a:gd name="connsiteY117" fmla="*/ 1990846 h 5150735"/>
                <a:gd name="connsiteX118" fmla="*/ 5376440 w 5851002"/>
                <a:gd name="connsiteY118" fmla="*/ 2042932 h 5150735"/>
                <a:gd name="connsiteX119" fmla="*/ 5364866 w 5851002"/>
                <a:gd name="connsiteY119" fmla="*/ 2268638 h 5150735"/>
                <a:gd name="connsiteX120" fmla="*/ 5324354 w 5851002"/>
                <a:gd name="connsiteY120" fmla="*/ 2309150 h 5150735"/>
                <a:gd name="connsiteX121" fmla="*/ 5306992 w 5851002"/>
                <a:gd name="connsiteY121" fmla="*/ 2320725 h 5150735"/>
                <a:gd name="connsiteX122" fmla="*/ 5289630 w 5851002"/>
                <a:gd name="connsiteY122" fmla="*/ 2378598 h 5150735"/>
                <a:gd name="connsiteX123" fmla="*/ 5283843 w 5851002"/>
                <a:gd name="connsiteY123" fmla="*/ 2395960 h 5150735"/>
                <a:gd name="connsiteX124" fmla="*/ 5266481 w 5851002"/>
                <a:gd name="connsiteY124" fmla="*/ 2401747 h 5150735"/>
                <a:gd name="connsiteX125" fmla="*/ 5237544 w 5851002"/>
                <a:gd name="connsiteY125" fmla="*/ 2407535 h 5150735"/>
                <a:gd name="connsiteX126" fmla="*/ 5202820 w 5851002"/>
                <a:gd name="connsiteY126" fmla="*/ 2419109 h 5150735"/>
                <a:gd name="connsiteX127" fmla="*/ 5185458 w 5851002"/>
                <a:gd name="connsiteY127" fmla="*/ 2430684 h 5150735"/>
                <a:gd name="connsiteX128" fmla="*/ 5150734 w 5851002"/>
                <a:gd name="connsiteY128" fmla="*/ 2448046 h 5150735"/>
                <a:gd name="connsiteX129" fmla="*/ 5133372 w 5851002"/>
                <a:gd name="connsiteY129" fmla="*/ 2465408 h 5150735"/>
                <a:gd name="connsiteX130" fmla="*/ 5098648 w 5851002"/>
                <a:gd name="connsiteY130" fmla="*/ 2476983 h 5150735"/>
                <a:gd name="connsiteX131" fmla="*/ 5081286 w 5851002"/>
                <a:gd name="connsiteY131" fmla="*/ 2482770 h 5150735"/>
                <a:gd name="connsiteX132" fmla="*/ 5063924 w 5851002"/>
                <a:gd name="connsiteY132" fmla="*/ 2494345 h 5150735"/>
                <a:gd name="connsiteX133" fmla="*/ 5040775 w 5851002"/>
                <a:gd name="connsiteY133" fmla="*/ 2581155 h 5150735"/>
                <a:gd name="connsiteX134" fmla="*/ 5023413 w 5851002"/>
                <a:gd name="connsiteY134" fmla="*/ 2615879 h 5150735"/>
                <a:gd name="connsiteX135" fmla="*/ 5017625 w 5851002"/>
                <a:gd name="connsiteY135" fmla="*/ 2633241 h 5150735"/>
                <a:gd name="connsiteX136" fmla="*/ 4965539 w 5851002"/>
                <a:gd name="connsiteY136" fmla="*/ 2691114 h 5150735"/>
                <a:gd name="connsiteX137" fmla="*/ 4953964 w 5851002"/>
                <a:gd name="connsiteY137" fmla="*/ 2708476 h 5150735"/>
                <a:gd name="connsiteX138" fmla="*/ 4948177 w 5851002"/>
                <a:gd name="connsiteY138" fmla="*/ 2725838 h 5150735"/>
                <a:gd name="connsiteX139" fmla="*/ 4942390 w 5851002"/>
                <a:gd name="connsiteY139" fmla="*/ 2835798 h 5150735"/>
                <a:gd name="connsiteX140" fmla="*/ 4925028 w 5851002"/>
                <a:gd name="connsiteY140" fmla="*/ 2853160 h 5150735"/>
                <a:gd name="connsiteX141" fmla="*/ 4919240 w 5851002"/>
                <a:gd name="connsiteY141" fmla="*/ 2870522 h 5150735"/>
                <a:gd name="connsiteX142" fmla="*/ 4872942 w 5851002"/>
                <a:gd name="connsiteY142" fmla="*/ 2945757 h 5150735"/>
                <a:gd name="connsiteX143" fmla="*/ 4861367 w 5851002"/>
                <a:gd name="connsiteY143" fmla="*/ 2963119 h 5150735"/>
                <a:gd name="connsiteX144" fmla="*/ 4849792 w 5851002"/>
                <a:gd name="connsiteY144" fmla="*/ 3020993 h 5150735"/>
                <a:gd name="connsiteX145" fmla="*/ 4844005 w 5851002"/>
                <a:gd name="connsiteY145" fmla="*/ 3055717 h 5150735"/>
                <a:gd name="connsiteX146" fmla="*/ 4826643 w 5851002"/>
                <a:gd name="connsiteY146" fmla="*/ 3136740 h 5150735"/>
                <a:gd name="connsiteX147" fmla="*/ 4820856 w 5851002"/>
                <a:gd name="connsiteY147" fmla="*/ 3154102 h 5150735"/>
                <a:gd name="connsiteX148" fmla="*/ 4809281 w 5851002"/>
                <a:gd name="connsiteY148" fmla="*/ 3171464 h 5150735"/>
                <a:gd name="connsiteX149" fmla="*/ 4809281 w 5851002"/>
                <a:gd name="connsiteY149" fmla="*/ 3258274 h 5150735"/>
                <a:gd name="connsiteX150" fmla="*/ 4820856 w 5851002"/>
                <a:gd name="connsiteY150" fmla="*/ 3292998 h 5150735"/>
                <a:gd name="connsiteX151" fmla="*/ 4803494 w 5851002"/>
                <a:gd name="connsiteY151" fmla="*/ 3356659 h 5150735"/>
                <a:gd name="connsiteX152" fmla="*/ 4791919 w 5851002"/>
                <a:gd name="connsiteY152" fmla="*/ 3374021 h 5150735"/>
                <a:gd name="connsiteX153" fmla="*/ 4774557 w 5851002"/>
                <a:gd name="connsiteY153" fmla="*/ 3385595 h 5150735"/>
                <a:gd name="connsiteX154" fmla="*/ 4734045 w 5851002"/>
                <a:gd name="connsiteY154" fmla="*/ 3431894 h 5150735"/>
                <a:gd name="connsiteX155" fmla="*/ 4722471 w 5851002"/>
                <a:gd name="connsiteY155" fmla="*/ 3466618 h 5150735"/>
                <a:gd name="connsiteX156" fmla="*/ 4716683 w 5851002"/>
                <a:gd name="connsiteY156" fmla="*/ 3483980 h 5150735"/>
                <a:gd name="connsiteX157" fmla="*/ 4710896 w 5851002"/>
                <a:gd name="connsiteY157" fmla="*/ 3565003 h 5150735"/>
                <a:gd name="connsiteX158" fmla="*/ 4699321 w 5851002"/>
                <a:gd name="connsiteY158" fmla="*/ 3593940 h 5150735"/>
                <a:gd name="connsiteX159" fmla="*/ 4676172 w 5851002"/>
                <a:gd name="connsiteY159" fmla="*/ 3628664 h 5150735"/>
                <a:gd name="connsiteX160" fmla="*/ 4653023 w 5851002"/>
                <a:gd name="connsiteY160" fmla="*/ 3634451 h 5150735"/>
                <a:gd name="connsiteX161" fmla="*/ 4600937 w 5851002"/>
                <a:gd name="connsiteY161" fmla="*/ 3651813 h 5150735"/>
                <a:gd name="connsiteX162" fmla="*/ 4577787 w 5851002"/>
                <a:gd name="connsiteY162" fmla="*/ 3657600 h 5150735"/>
                <a:gd name="connsiteX163" fmla="*/ 4560425 w 5851002"/>
                <a:gd name="connsiteY163" fmla="*/ 3628664 h 5150735"/>
                <a:gd name="connsiteX164" fmla="*/ 4554638 w 5851002"/>
                <a:gd name="connsiteY164" fmla="*/ 3611302 h 5150735"/>
                <a:gd name="connsiteX165" fmla="*/ 4537276 w 5851002"/>
                <a:gd name="connsiteY165" fmla="*/ 3599727 h 5150735"/>
                <a:gd name="connsiteX166" fmla="*/ 4496764 w 5851002"/>
                <a:gd name="connsiteY166" fmla="*/ 3622876 h 5150735"/>
                <a:gd name="connsiteX167" fmla="*/ 4479402 w 5851002"/>
                <a:gd name="connsiteY167" fmla="*/ 3628664 h 5150735"/>
                <a:gd name="connsiteX168" fmla="*/ 4467828 w 5851002"/>
                <a:gd name="connsiteY168" fmla="*/ 3611302 h 5150735"/>
                <a:gd name="connsiteX169" fmla="*/ 4450466 w 5851002"/>
                <a:gd name="connsiteY169" fmla="*/ 3622876 h 5150735"/>
                <a:gd name="connsiteX170" fmla="*/ 4433104 w 5851002"/>
                <a:gd name="connsiteY170" fmla="*/ 3628664 h 5150735"/>
                <a:gd name="connsiteX171" fmla="*/ 4392592 w 5851002"/>
                <a:gd name="connsiteY171" fmla="*/ 3657600 h 5150735"/>
                <a:gd name="connsiteX172" fmla="*/ 4386805 w 5851002"/>
                <a:gd name="connsiteY172" fmla="*/ 3674962 h 5150735"/>
                <a:gd name="connsiteX173" fmla="*/ 4363656 w 5851002"/>
                <a:gd name="connsiteY173" fmla="*/ 3837008 h 5150735"/>
                <a:gd name="connsiteX174" fmla="*/ 4369443 w 5851002"/>
                <a:gd name="connsiteY174" fmla="*/ 3877519 h 5150735"/>
                <a:gd name="connsiteX175" fmla="*/ 4381018 w 5851002"/>
                <a:gd name="connsiteY175" fmla="*/ 3929606 h 5150735"/>
                <a:gd name="connsiteX176" fmla="*/ 4392592 w 5851002"/>
                <a:gd name="connsiteY176" fmla="*/ 3946968 h 5150735"/>
                <a:gd name="connsiteX177" fmla="*/ 4386805 w 5851002"/>
                <a:gd name="connsiteY177" fmla="*/ 4010628 h 5150735"/>
                <a:gd name="connsiteX178" fmla="*/ 4375230 w 5851002"/>
                <a:gd name="connsiteY178" fmla="*/ 4045352 h 5150735"/>
                <a:gd name="connsiteX179" fmla="*/ 4386805 w 5851002"/>
                <a:gd name="connsiteY179" fmla="*/ 4137950 h 5150735"/>
                <a:gd name="connsiteX180" fmla="*/ 4381018 w 5851002"/>
                <a:gd name="connsiteY180" fmla="*/ 4161099 h 5150735"/>
                <a:gd name="connsiteX181" fmla="*/ 4392592 w 5851002"/>
                <a:gd name="connsiteY181" fmla="*/ 4242122 h 5150735"/>
                <a:gd name="connsiteX182" fmla="*/ 4398380 w 5851002"/>
                <a:gd name="connsiteY182" fmla="*/ 4259484 h 5150735"/>
                <a:gd name="connsiteX183" fmla="*/ 4404167 w 5851002"/>
                <a:gd name="connsiteY183" fmla="*/ 4288421 h 5150735"/>
                <a:gd name="connsiteX184" fmla="*/ 4409954 w 5851002"/>
                <a:gd name="connsiteY184" fmla="*/ 4305783 h 5150735"/>
                <a:gd name="connsiteX185" fmla="*/ 4415742 w 5851002"/>
                <a:gd name="connsiteY185" fmla="*/ 4340507 h 5150735"/>
                <a:gd name="connsiteX186" fmla="*/ 4427316 w 5851002"/>
                <a:gd name="connsiteY186" fmla="*/ 4381018 h 5150735"/>
                <a:gd name="connsiteX187" fmla="*/ 4438891 w 5851002"/>
                <a:gd name="connsiteY187" fmla="*/ 4404168 h 5150735"/>
                <a:gd name="connsiteX188" fmla="*/ 4444678 w 5851002"/>
                <a:gd name="connsiteY188" fmla="*/ 4473616 h 5150735"/>
                <a:gd name="connsiteX189" fmla="*/ 4421529 w 5851002"/>
                <a:gd name="connsiteY189" fmla="*/ 4508340 h 5150735"/>
                <a:gd name="connsiteX190" fmla="*/ 4392592 w 5851002"/>
                <a:gd name="connsiteY190" fmla="*/ 4537276 h 5150735"/>
                <a:gd name="connsiteX191" fmla="*/ 4375230 w 5851002"/>
                <a:gd name="connsiteY191" fmla="*/ 4543064 h 5150735"/>
                <a:gd name="connsiteX192" fmla="*/ 4328932 w 5851002"/>
                <a:gd name="connsiteY192" fmla="*/ 4554638 h 5150735"/>
                <a:gd name="connsiteX193" fmla="*/ 4317357 w 5851002"/>
                <a:gd name="connsiteY193" fmla="*/ 4572000 h 5150735"/>
                <a:gd name="connsiteX194" fmla="*/ 4305782 w 5851002"/>
                <a:gd name="connsiteY194" fmla="*/ 4595150 h 5150735"/>
                <a:gd name="connsiteX195" fmla="*/ 4265271 w 5851002"/>
                <a:gd name="connsiteY195" fmla="*/ 4647236 h 5150735"/>
                <a:gd name="connsiteX196" fmla="*/ 4230547 w 5851002"/>
                <a:gd name="connsiteY196" fmla="*/ 4670385 h 5150735"/>
                <a:gd name="connsiteX197" fmla="*/ 4178461 w 5851002"/>
                <a:gd name="connsiteY197" fmla="*/ 4681960 h 5150735"/>
                <a:gd name="connsiteX198" fmla="*/ 4080076 w 5851002"/>
                <a:gd name="connsiteY198" fmla="*/ 4670385 h 5150735"/>
                <a:gd name="connsiteX199" fmla="*/ 4062714 w 5851002"/>
                <a:gd name="connsiteY199" fmla="*/ 4664598 h 5150735"/>
                <a:gd name="connsiteX200" fmla="*/ 3981691 w 5851002"/>
                <a:gd name="connsiteY200" fmla="*/ 4641449 h 5150735"/>
                <a:gd name="connsiteX201" fmla="*/ 3958542 w 5851002"/>
                <a:gd name="connsiteY201" fmla="*/ 4647236 h 5150735"/>
                <a:gd name="connsiteX202" fmla="*/ 3918030 w 5851002"/>
                <a:gd name="connsiteY202" fmla="*/ 4629874 h 5150735"/>
                <a:gd name="connsiteX203" fmla="*/ 3906456 w 5851002"/>
                <a:gd name="connsiteY203" fmla="*/ 4606725 h 5150735"/>
                <a:gd name="connsiteX204" fmla="*/ 3900668 w 5851002"/>
                <a:gd name="connsiteY204" fmla="*/ 4589362 h 5150735"/>
                <a:gd name="connsiteX205" fmla="*/ 3883306 w 5851002"/>
                <a:gd name="connsiteY205" fmla="*/ 4577788 h 5150735"/>
                <a:gd name="connsiteX206" fmla="*/ 3877519 w 5851002"/>
                <a:gd name="connsiteY206" fmla="*/ 4560426 h 5150735"/>
                <a:gd name="connsiteX207" fmla="*/ 3842795 w 5851002"/>
                <a:gd name="connsiteY207" fmla="*/ 4531489 h 5150735"/>
                <a:gd name="connsiteX208" fmla="*/ 3588152 w 5851002"/>
                <a:gd name="connsiteY208" fmla="*/ 4514127 h 5150735"/>
                <a:gd name="connsiteX209" fmla="*/ 3570790 w 5851002"/>
                <a:gd name="connsiteY209" fmla="*/ 4479403 h 5150735"/>
                <a:gd name="connsiteX210" fmla="*/ 3553428 w 5851002"/>
                <a:gd name="connsiteY210" fmla="*/ 4438892 h 5150735"/>
                <a:gd name="connsiteX211" fmla="*/ 3547640 w 5851002"/>
                <a:gd name="connsiteY211" fmla="*/ 4409955 h 5150735"/>
                <a:gd name="connsiteX212" fmla="*/ 3512916 w 5851002"/>
                <a:gd name="connsiteY212" fmla="*/ 4346294 h 5150735"/>
                <a:gd name="connsiteX213" fmla="*/ 3495554 w 5851002"/>
                <a:gd name="connsiteY213" fmla="*/ 4328932 h 5150735"/>
                <a:gd name="connsiteX214" fmla="*/ 3420319 w 5851002"/>
                <a:gd name="connsiteY214" fmla="*/ 4299995 h 5150735"/>
                <a:gd name="connsiteX215" fmla="*/ 3385595 w 5851002"/>
                <a:gd name="connsiteY215" fmla="*/ 4288421 h 5150735"/>
                <a:gd name="connsiteX216" fmla="*/ 3368233 w 5851002"/>
                <a:gd name="connsiteY216" fmla="*/ 4282633 h 5150735"/>
                <a:gd name="connsiteX217" fmla="*/ 3316147 w 5851002"/>
                <a:gd name="connsiteY217" fmla="*/ 4271059 h 5150735"/>
                <a:gd name="connsiteX218" fmla="*/ 3298785 w 5851002"/>
                <a:gd name="connsiteY218" fmla="*/ 4259484 h 5150735"/>
                <a:gd name="connsiteX219" fmla="*/ 3200400 w 5851002"/>
                <a:gd name="connsiteY219" fmla="*/ 4259484 h 5150735"/>
                <a:gd name="connsiteX220" fmla="*/ 3206187 w 5851002"/>
                <a:gd name="connsiteY220" fmla="*/ 4276846 h 5150735"/>
                <a:gd name="connsiteX221" fmla="*/ 3183038 w 5851002"/>
                <a:gd name="connsiteY221" fmla="*/ 4323145 h 5150735"/>
                <a:gd name="connsiteX222" fmla="*/ 3194613 w 5851002"/>
                <a:gd name="connsiteY222" fmla="*/ 4340507 h 5150735"/>
                <a:gd name="connsiteX223" fmla="*/ 3188825 w 5851002"/>
                <a:gd name="connsiteY223" fmla="*/ 4357869 h 5150735"/>
                <a:gd name="connsiteX224" fmla="*/ 3171463 w 5851002"/>
                <a:gd name="connsiteY224" fmla="*/ 4415742 h 5150735"/>
                <a:gd name="connsiteX225" fmla="*/ 3136739 w 5851002"/>
                <a:gd name="connsiteY225" fmla="*/ 4456254 h 5150735"/>
                <a:gd name="connsiteX226" fmla="*/ 3142526 w 5851002"/>
                <a:gd name="connsiteY226" fmla="*/ 4479403 h 5150735"/>
                <a:gd name="connsiteX227" fmla="*/ 3159889 w 5851002"/>
                <a:gd name="connsiteY227" fmla="*/ 4514127 h 5150735"/>
                <a:gd name="connsiteX228" fmla="*/ 3165676 w 5851002"/>
                <a:gd name="connsiteY228" fmla="*/ 4566213 h 5150735"/>
                <a:gd name="connsiteX229" fmla="*/ 3171463 w 5851002"/>
                <a:gd name="connsiteY229" fmla="*/ 4589362 h 5150735"/>
                <a:gd name="connsiteX230" fmla="*/ 3159889 w 5851002"/>
                <a:gd name="connsiteY230" fmla="*/ 4624087 h 5150735"/>
                <a:gd name="connsiteX231" fmla="*/ 3177251 w 5851002"/>
                <a:gd name="connsiteY231" fmla="*/ 4658811 h 5150735"/>
                <a:gd name="connsiteX232" fmla="*/ 3183038 w 5851002"/>
                <a:gd name="connsiteY232" fmla="*/ 4687747 h 5150735"/>
                <a:gd name="connsiteX233" fmla="*/ 3194613 w 5851002"/>
                <a:gd name="connsiteY233" fmla="*/ 4757195 h 5150735"/>
                <a:gd name="connsiteX234" fmla="*/ 3165676 w 5851002"/>
                <a:gd name="connsiteY234" fmla="*/ 4815069 h 5150735"/>
                <a:gd name="connsiteX235" fmla="*/ 3177251 w 5851002"/>
                <a:gd name="connsiteY235" fmla="*/ 4849793 h 5150735"/>
                <a:gd name="connsiteX236" fmla="*/ 3188825 w 5851002"/>
                <a:gd name="connsiteY236" fmla="*/ 4890304 h 5150735"/>
                <a:gd name="connsiteX237" fmla="*/ 3183038 w 5851002"/>
                <a:gd name="connsiteY237" fmla="*/ 4971327 h 5150735"/>
                <a:gd name="connsiteX238" fmla="*/ 3165676 w 5851002"/>
                <a:gd name="connsiteY238" fmla="*/ 5006051 h 5150735"/>
                <a:gd name="connsiteX239" fmla="*/ 3148314 w 5851002"/>
                <a:gd name="connsiteY239" fmla="*/ 5017626 h 5150735"/>
                <a:gd name="connsiteX240" fmla="*/ 3084653 w 5851002"/>
                <a:gd name="connsiteY240" fmla="*/ 5046562 h 5150735"/>
                <a:gd name="connsiteX241" fmla="*/ 3061504 w 5851002"/>
                <a:gd name="connsiteY241" fmla="*/ 5058137 h 5150735"/>
                <a:gd name="connsiteX242" fmla="*/ 3032567 w 5851002"/>
                <a:gd name="connsiteY242" fmla="*/ 5110223 h 5150735"/>
                <a:gd name="connsiteX243" fmla="*/ 3003630 w 5851002"/>
                <a:gd name="connsiteY243" fmla="*/ 5121798 h 5150735"/>
                <a:gd name="connsiteX244" fmla="*/ 2934182 w 5851002"/>
                <a:gd name="connsiteY244" fmla="*/ 5150735 h 5150735"/>
                <a:gd name="connsiteX245" fmla="*/ 2911033 w 5851002"/>
                <a:gd name="connsiteY245" fmla="*/ 5144947 h 5150735"/>
                <a:gd name="connsiteX246" fmla="*/ 2887883 w 5851002"/>
                <a:gd name="connsiteY246" fmla="*/ 5098649 h 5150735"/>
                <a:gd name="connsiteX247" fmla="*/ 2882096 w 5851002"/>
                <a:gd name="connsiteY247" fmla="*/ 5081287 h 5150735"/>
                <a:gd name="connsiteX248" fmla="*/ 2864734 w 5851002"/>
                <a:gd name="connsiteY248" fmla="*/ 5069712 h 5150735"/>
                <a:gd name="connsiteX249" fmla="*/ 2858947 w 5851002"/>
                <a:gd name="connsiteY249" fmla="*/ 5052350 h 5150735"/>
                <a:gd name="connsiteX250" fmla="*/ 2847372 w 5851002"/>
                <a:gd name="connsiteY250" fmla="*/ 4959752 h 5150735"/>
                <a:gd name="connsiteX251" fmla="*/ 2847372 w 5851002"/>
                <a:gd name="connsiteY251" fmla="*/ 4884517 h 5150735"/>
                <a:gd name="connsiteX252" fmla="*/ 2835797 w 5851002"/>
                <a:gd name="connsiteY252" fmla="*/ 4838218 h 5150735"/>
                <a:gd name="connsiteX253" fmla="*/ 2830010 w 5851002"/>
                <a:gd name="connsiteY253" fmla="*/ 4768770 h 5150735"/>
                <a:gd name="connsiteX254" fmla="*/ 2772137 w 5851002"/>
                <a:gd name="connsiteY254" fmla="*/ 4768770 h 5150735"/>
                <a:gd name="connsiteX255" fmla="*/ 2720051 w 5851002"/>
                <a:gd name="connsiteY255" fmla="*/ 4791919 h 5150735"/>
                <a:gd name="connsiteX256" fmla="*/ 2696901 w 5851002"/>
                <a:gd name="connsiteY256" fmla="*/ 4797707 h 5150735"/>
                <a:gd name="connsiteX257" fmla="*/ 2615878 w 5851002"/>
                <a:gd name="connsiteY257" fmla="*/ 4809281 h 5150735"/>
                <a:gd name="connsiteX258" fmla="*/ 2592729 w 5851002"/>
                <a:gd name="connsiteY258" fmla="*/ 4832431 h 5150735"/>
                <a:gd name="connsiteX259" fmla="*/ 2575367 w 5851002"/>
                <a:gd name="connsiteY259" fmla="*/ 4896092 h 5150735"/>
                <a:gd name="connsiteX260" fmla="*/ 2546430 w 5851002"/>
                <a:gd name="connsiteY260" fmla="*/ 4913454 h 5150735"/>
                <a:gd name="connsiteX261" fmla="*/ 2488557 w 5851002"/>
                <a:gd name="connsiteY261" fmla="*/ 4930816 h 5150735"/>
                <a:gd name="connsiteX262" fmla="*/ 2459620 w 5851002"/>
                <a:gd name="connsiteY262" fmla="*/ 4925028 h 5150735"/>
                <a:gd name="connsiteX263" fmla="*/ 2442258 w 5851002"/>
                <a:gd name="connsiteY263" fmla="*/ 4919241 h 5150735"/>
                <a:gd name="connsiteX264" fmla="*/ 2401747 w 5851002"/>
                <a:gd name="connsiteY264" fmla="*/ 4844006 h 5150735"/>
                <a:gd name="connsiteX265" fmla="*/ 2372810 w 5851002"/>
                <a:gd name="connsiteY265" fmla="*/ 4797707 h 5150735"/>
                <a:gd name="connsiteX266" fmla="*/ 2355448 w 5851002"/>
                <a:gd name="connsiteY266" fmla="*/ 4762983 h 5150735"/>
                <a:gd name="connsiteX267" fmla="*/ 2320724 w 5851002"/>
                <a:gd name="connsiteY267" fmla="*/ 4757195 h 5150735"/>
                <a:gd name="connsiteX268" fmla="*/ 2291787 w 5851002"/>
                <a:gd name="connsiteY268" fmla="*/ 4710897 h 5150735"/>
                <a:gd name="connsiteX269" fmla="*/ 2262851 w 5851002"/>
                <a:gd name="connsiteY269" fmla="*/ 4693535 h 5150735"/>
                <a:gd name="connsiteX270" fmla="*/ 2193402 w 5851002"/>
                <a:gd name="connsiteY270" fmla="*/ 4676173 h 5150735"/>
                <a:gd name="connsiteX271" fmla="*/ 2141316 w 5851002"/>
                <a:gd name="connsiteY271" fmla="*/ 4635661 h 5150735"/>
                <a:gd name="connsiteX272" fmla="*/ 2135529 w 5851002"/>
                <a:gd name="connsiteY272" fmla="*/ 4595150 h 5150735"/>
                <a:gd name="connsiteX273" fmla="*/ 2118167 w 5851002"/>
                <a:gd name="connsiteY273" fmla="*/ 4537276 h 5150735"/>
                <a:gd name="connsiteX274" fmla="*/ 2112380 w 5851002"/>
                <a:gd name="connsiteY274" fmla="*/ 4502552 h 5150735"/>
                <a:gd name="connsiteX275" fmla="*/ 2089230 w 5851002"/>
                <a:gd name="connsiteY275" fmla="*/ 4467828 h 5150735"/>
                <a:gd name="connsiteX276" fmla="*/ 2077656 w 5851002"/>
                <a:gd name="connsiteY276" fmla="*/ 4433104 h 5150735"/>
                <a:gd name="connsiteX277" fmla="*/ 2042932 w 5851002"/>
                <a:gd name="connsiteY277" fmla="*/ 4363656 h 5150735"/>
                <a:gd name="connsiteX278" fmla="*/ 1990845 w 5851002"/>
                <a:gd name="connsiteY278" fmla="*/ 4346294 h 5150735"/>
                <a:gd name="connsiteX279" fmla="*/ 1979271 w 5851002"/>
                <a:gd name="connsiteY279" fmla="*/ 4166887 h 5150735"/>
                <a:gd name="connsiteX280" fmla="*/ 1956121 w 5851002"/>
                <a:gd name="connsiteY280" fmla="*/ 4161099 h 5150735"/>
                <a:gd name="connsiteX281" fmla="*/ 1898248 w 5851002"/>
                <a:gd name="connsiteY281" fmla="*/ 4172674 h 5150735"/>
                <a:gd name="connsiteX282" fmla="*/ 1875099 w 5851002"/>
                <a:gd name="connsiteY282" fmla="*/ 4184249 h 5150735"/>
                <a:gd name="connsiteX283" fmla="*/ 1846162 w 5851002"/>
                <a:gd name="connsiteY283" fmla="*/ 4190036 h 5150735"/>
                <a:gd name="connsiteX284" fmla="*/ 1823013 w 5851002"/>
                <a:gd name="connsiteY284" fmla="*/ 4195823 h 5150735"/>
                <a:gd name="connsiteX285" fmla="*/ 1794076 w 5851002"/>
                <a:gd name="connsiteY285" fmla="*/ 4213185 h 5150735"/>
                <a:gd name="connsiteX286" fmla="*/ 1776714 w 5851002"/>
                <a:gd name="connsiteY286" fmla="*/ 4218973 h 5150735"/>
                <a:gd name="connsiteX287" fmla="*/ 1770926 w 5851002"/>
                <a:gd name="connsiteY287" fmla="*/ 4184249 h 5150735"/>
                <a:gd name="connsiteX288" fmla="*/ 1776714 w 5851002"/>
                <a:gd name="connsiteY288" fmla="*/ 4155312 h 5150735"/>
                <a:gd name="connsiteX289" fmla="*/ 1770926 w 5851002"/>
                <a:gd name="connsiteY289" fmla="*/ 3987479 h 5150735"/>
                <a:gd name="connsiteX290" fmla="*/ 1759352 w 5851002"/>
                <a:gd name="connsiteY290" fmla="*/ 3970117 h 5150735"/>
                <a:gd name="connsiteX291" fmla="*/ 1707266 w 5851002"/>
                <a:gd name="connsiteY291" fmla="*/ 3935393 h 5150735"/>
                <a:gd name="connsiteX292" fmla="*/ 1660967 w 5851002"/>
                <a:gd name="connsiteY292" fmla="*/ 3912244 h 5150735"/>
                <a:gd name="connsiteX293" fmla="*/ 1643605 w 5851002"/>
                <a:gd name="connsiteY293" fmla="*/ 3889094 h 5150735"/>
                <a:gd name="connsiteX294" fmla="*/ 1626243 w 5851002"/>
                <a:gd name="connsiteY294" fmla="*/ 3819646 h 5150735"/>
                <a:gd name="connsiteX295" fmla="*/ 1585732 w 5851002"/>
                <a:gd name="connsiteY295" fmla="*/ 3842795 h 5150735"/>
                <a:gd name="connsiteX296" fmla="*/ 1568370 w 5851002"/>
                <a:gd name="connsiteY296" fmla="*/ 3854370 h 5150735"/>
                <a:gd name="connsiteX297" fmla="*/ 1533645 w 5851002"/>
                <a:gd name="connsiteY297" fmla="*/ 3894881 h 5150735"/>
                <a:gd name="connsiteX298" fmla="*/ 1504709 w 5851002"/>
                <a:gd name="connsiteY298" fmla="*/ 3946968 h 5150735"/>
                <a:gd name="connsiteX299" fmla="*/ 1475772 w 5851002"/>
                <a:gd name="connsiteY299" fmla="*/ 3975904 h 5150735"/>
                <a:gd name="connsiteX300" fmla="*/ 1435261 w 5851002"/>
                <a:gd name="connsiteY300" fmla="*/ 4010628 h 5150735"/>
                <a:gd name="connsiteX301" fmla="*/ 1377387 w 5851002"/>
                <a:gd name="connsiteY301" fmla="*/ 4022203 h 5150735"/>
                <a:gd name="connsiteX302" fmla="*/ 1336876 w 5851002"/>
                <a:gd name="connsiteY302" fmla="*/ 4033778 h 5150735"/>
                <a:gd name="connsiteX303" fmla="*/ 1313726 w 5851002"/>
                <a:gd name="connsiteY303" fmla="*/ 4039565 h 5150735"/>
                <a:gd name="connsiteX304" fmla="*/ 1209554 w 5851002"/>
                <a:gd name="connsiteY304" fmla="*/ 4045352 h 5150735"/>
                <a:gd name="connsiteX305" fmla="*/ 1192192 w 5851002"/>
                <a:gd name="connsiteY305" fmla="*/ 4056927 h 5150735"/>
                <a:gd name="connsiteX306" fmla="*/ 1128532 w 5851002"/>
                <a:gd name="connsiteY306" fmla="*/ 4068502 h 5150735"/>
                <a:gd name="connsiteX307" fmla="*/ 1076445 w 5851002"/>
                <a:gd name="connsiteY307" fmla="*/ 4062714 h 5150735"/>
                <a:gd name="connsiteX308" fmla="*/ 1059083 w 5851002"/>
                <a:gd name="connsiteY308" fmla="*/ 4051140 h 5150735"/>
                <a:gd name="connsiteX309" fmla="*/ 1024359 w 5851002"/>
                <a:gd name="connsiteY309" fmla="*/ 4045352 h 5150735"/>
                <a:gd name="connsiteX310" fmla="*/ 972273 w 5851002"/>
                <a:gd name="connsiteY310" fmla="*/ 4051140 h 5150735"/>
                <a:gd name="connsiteX311" fmla="*/ 937549 w 5851002"/>
                <a:gd name="connsiteY311" fmla="*/ 4091651 h 5150735"/>
                <a:gd name="connsiteX312" fmla="*/ 902825 w 5851002"/>
                <a:gd name="connsiteY312" fmla="*/ 4103226 h 5150735"/>
                <a:gd name="connsiteX313" fmla="*/ 862314 w 5851002"/>
                <a:gd name="connsiteY313" fmla="*/ 4074289 h 5150735"/>
                <a:gd name="connsiteX314" fmla="*/ 844952 w 5851002"/>
                <a:gd name="connsiteY314" fmla="*/ 4051140 h 5150735"/>
                <a:gd name="connsiteX315" fmla="*/ 787078 w 5851002"/>
                <a:gd name="connsiteY315" fmla="*/ 4027990 h 5150735"/>
                <a:gd name="connsiteX316" fmla="*/ 769716 w 5851002"/>
                <a:gd name="connsiteY316" fmla="*/ 3999054 h 5150735"/>
                <a:gd name="connsiteX317" fmla="*/ 694481 w 5851002"/>
                <a:gd name="connsiteY317" fmla="*/ 3993266 h 5150735"/>
                <a:gd name="connsiteX318" fmla="*/ 677119 w 5851002"/>
                <a:gd name="connsiteY318" fmla="*/ 3987479 h 5150735"/>
                <a:gd name="connsiteX319" fmla="*/ 671332 w 5851002"/>
                <a:gd name="connsiteY319" fmla="*/ 3970117 h 5150735"/>
                <a:gd name="connsiteX320" fmla="*/ 659757 w 5851002"/>
                <a:gd name="connsiteY320" fmla="*/ 3946968 h 5150735"/>
                <a:gd name="connsiteX321" fmla="*/ 671332 w 5851002"/>
                <a:gd name="connsiteY321" fmla="*/ 3912244 h 5150735"/>
                <a:gd name="connsiteX322" fmla="*/ 682906 w 5851002"/>
                <a:gd name="connsiteY322" fmla="*/ 3871732 h 5150735"/>
                <a:gd name="connsiteX323" fmla="*/ 671332 w 5851002"/>
                <a:gd name="connsiteY323" fmla="*/ 3831221 h 5150735"/>
                <a:gd name="connsiteX324" fmla="*/ 682906 w 5851002"/>
                <a:gd name="connsiteY324" fmla="*/ 3755985 h 5150735"/>
                <a:gd name="connsiteX325" fmla="*/ 677119 w 5851002"/>
                <a:gd name="connsiteY325" fmla="*/ 3727049 h 5150735"/>
                <a:gd name="connsiteX326" fmla="*/ 642395 w 5851002"/>
                <a:gd name="connsiteY326" fmla="*/ 3692325 h 5150735"/>
                <a:gd name="connsiteX327" fmla="*/ 619245 w 5851002"/>
                <a:gd name="connsiteY327" fmla="*/ 3686537 h 5150735"/>
                <a:gd name="connsiteX328" fmla="*/ 538223 w 5851002"/>
                <a:gd name="connsiteY328" fmla="*/ 3698112 h 5150735"/>
                <a:gd name="connsiteX329" fmla="*/ 520861 w 5851002"/>
                <a:gd name="connsiteY329" fmla="*/ 3703899 h 5150735"/>
                <a:gd name="connsiteX330" fmla="*/ 509286 w 5851002"/>
                <a:gd name="connsiteY330" fmla="*/ 3686537 h 5150735"/>
                <a:gd name="connsiteX331" fmla="*/ 491924 w 5851002"/>
                <a:gd name="connsiteY331" fmla="*/ 3657600 h 5150735"/>
                <a:gd name="connsiteX332" fmla="*/ 474562 w 5851002"/>
                <a:gd name="connsiteY332" fmla="*/ 3640238 h 5150735"/>
                <a:gd name="connsiteX333" fmla="*/ 434051 w 5851002"/>
                <a:gd name="connsiteY333" fmla="*/ 3582365 h 5150735"/>
                <a:gd name="connsiteX334" fmla="*/ 405114 w 5851002"/>
                <a:gd name="connsiteY334" fmla="*/ 3518704 h 5150735"/>
                <a:gd name="connsiteX335" fmla="*/ 381964 w 5851002"/>
                <a:gd name="connsiteY335" fmla="*/ 3501342 h 5150735"/>
                <a:gd name="connsiteX336" fmla="*/ 364602 w 5851002"/>
                <a:gd name="connsiteY336" fmla="*/ 3443469 h 5150735"/>
                <a:gd name="connsiteX337" fmla="*/ 358815 w 5851002"/>
                <a:gd name="connsiteY337" fmla="*/ 3374021 h 5150735"/>
                <a:gd name="connsiteX338" fmla="*/ 329878 w 5851002"/>
                <a:gd name="connsiteY338" fmla="*/ 3368233 h 5150735"/>
                <a:gd name="connsiteX339" fmla="*/ 289367 w 5851002"/>
                <a:gd name="connsiteY339" fmla="*/ 3333509 h 5150735"/>
                <a:gd name="connsiteX340" fmla="*/ 219919 w 5851002"/>
                <a:gd name="connsiteY340" fmla="*/ 3264061 h 5150735"/>
                <a:gd name="connsiteX341" fmla="*/ 173620 w 5851002"/>
                <a:gd name="connsiteY341" fmla="*/ 3258274 h 5150735"/>
                <a:gd name="connsiteX342" fmla="*/ 138896 w 5851002"/>
                <a:gd name="connsiteY342" fmla="*/ 3269849 h 5150735"/>
                <a:gd name="connsiteX343" fmla="*/ 121534 w 5851002"/>
                <a:gd name="connsiteY343" fmla="*/ 3281423 h 5150735"/>
                <a:gd name="connsiteX344" fmla="*/ 86810 w 5851002"/>
                <a:gd name="connsiteY344" fmla="*/ 3275636 h 5150735"/>
                <a:gd name="connsiteX345" fmla="*/ 69448 w 5851002"/>
                <a:gd name="connsiteY345" fmla="*/ 3240912 h 5150735"/>
                <a:gd name="connsiteX346" fmla="*/ 57873 w 5851002"/>
                <a:gd name="connsiteY346" fmla="*/ 3223550 h 5150735"/>
                <a:gd name="connsiteX347" fmla="*/ 75235 w 5851002"/>
                <a:gd name="connsiteY347" fmla="*/ 3159889 h 5150735"/>
                <a:gd name="connsiteX348" fmla="*/ 69448 w 5851002"/>
                <a:gd name="connsiteY348" fmla="*/ 3142527 h 5150735"/>
                <a:gd name="connsiteX349" fmla="*/ 34724 w 5851002"/>
                <a:gd name="connsiteY349" fmla="*/ 3125165 h 5150735"/>
                <a:gd name="connsiteX350" fmla="*/ 5787 w 5851002"/>
                <a:gd name="connsiteY350" fmla="*/ 3061504 h 5150735"/>
                <a:gd name="connsiteX351" fmla="*/ 0 w 5851002"/>
                <a:gd name="connsiteY351" fmla="*/ 3032568 h 5150735"/>
                <a:gd name="connsiteX352" fmla="*/ 17362 w 5851002"/>
                <a:gd name="connsiteY352" fmla="*/ 3009418 h 5150735"/>
                <a:gd name="connsiteX353" fmla="*/ 127321 w 5851002"/>
                <a:gd name="connsiteY353" fmla="*/ 3026780 h 5150735"/>
                <a:gd name="connsiteX354" fmla="*/ 144683 w 5851002"/>
                <a:gd name="connsiteY354" fmla="*/ 3015206 h 5150735"/>
                <a:gd name="connsiteX355" fmla="*/ 162045 w 5851002"/>
                <a:gd name="connsiteY355" fmla="*/ 2974694 h 5150735"/>
                <a:gd name="connsiteX356" fmla="*/ 272005 w 5851002"/>
                <a:gd name="connsiteY356" fmla="*/ 2980481 h 5150735"/>
                <a:gd name="connsiteX357" fmla="*/ 289367 w 5851002"/>
                <a:gd name="connsiteY357" fmla="*/ 2992056 h 5150735"/>
                <a:gd name="connsiteX358" fmla="*/ 364602 w 5851002"/>
                <a:gd name="connsiteY358" fmla="*/ 2997844 h 5150735"/>
                <a:gd name="connsiteX359" fmla="*/ 381964 w 5851002"/>
                <a:gd name="connsiteY359" fmla="*/ 3009418 h 5150735"/>
                <a:gd name="connsiteX360" fmla="*/ 405114 w 5851002"/>
                <a:gd name="connsiteY360" fmla="*/ 3044142 h 5150735"/>
                <a:gd name="connsiteX361" fmla="*/ 451413 w 5851002"/>
                <a:gd name="connsiteY361" fmla="*/ 3061504 h 5150735"/>
                <a:gd name="connsiteX362" fmla="*/ 474562 w 5851002"/>
                <a:gd name="connsiteY362" fmla="*/ 3090441 h 5150735"/>
                <a:gd name="connsiteX363" fmla="*/ 509286 w 5851002"/>
                <a:gd name="connsiteY363" fmla="*/ 3096228 h 5150735"/>
                <a:gd name="connsiteX364" fmla="*/ 532435 w 5851002"/>
                <a:gd name="connsiteY364" fmla="*/ 3102016 h 5150735"/>
                <a:gd name="connsiteX365" fmla="*/ 555585 w 5851002"/>
                <a:gd name="connsiteY365" fmla="*/ 3078866 h 5150735"/>
                <a:gd name="connsiteX366" fmla="*/ 590309 w 5851002"/>
                <a:gd name="connsiteY366" fmla="*/ 3061504 h 5150735"/>
                <a:gd name="connsiteX367" fmla="*/ 653970 w 5851002"/>
                <a:gd name="connsiteY367" fmla="*/ 3067292 h 5150735"/>
                <a:gd name="connsiteX368" fmla="*/ 717630 w 5851002"/>
                <a:gd name="connsiteY368" fmla="*/ 3055717 h 5150735"/>
                <a:gd name="connsiteX369" fmla="*/ 763929 w 5851002"/>
                <a:gd name="connsiteY369" fmla="*/ 3003631 h 5150735"/>
                <a:gd name="connsiteX370" fmla="*/ 769716 w 5851002"/>
                <a:gd name="connsiteY370" fmla="*/ 2986269 h 5150735"/>
                <a:gd name="connsiteX371" fmla="*/ 775504 w 5851002"/>
                <a:gd name="connsiteY371" fmla="*/ 2945757 h 5150735"/>
                <a:gd name="connsiteX372" fmla="*/ 792866 w 5851002"/>
                <a:gd name="connsiteY372" fmla="*/ 2928395 h 5150735"/>
                <a:gd name="connsiteX373" fmla="*/ 804440 w 5851002"/>
                <a:gd name="connsiteY373" fmla="*/ 2911033 h 5150735"/>
                <a:gd name="connsiteX374" fmla="*/ 833377 w 5851002"/>
                <a:gd name="connsiteY374" fmla="*/ 2882097 h 5150735"/>
                <a:gd name="connsiteX375" fmla="*/ 839164 w 5851002"/>
                <a:gd name="connsiteY375" fmla="*/ 2864735 h 5150735"/>
                <a:gd name="connsiteX376" fmla="*/ 833377 w 5851002"/>
                <a:gd name="connsiteY376" fmla="*/ 2835798 h 5150735"/>
                <a:gd name="connsiteX377" fmla="*/ 850739 w 5851002"/>
                <a:gd name="connsiteY377" fmla="*/ 2812649 h 5150735"/>
                <a:gd name="connsiteX378" fmla="*/ 920187 w 5851002"/>
                <a:gd name="connsiteY378" fmla="*/ 2777925 h 5150735"/>
                <a:gd name="connsiteX379" fmla="*/ 978061 w 5851002"/>
                <a:gd name="connsiteY379" fmla="*/ 2783712 h 5150735"/>
                <a:gd name="connsiteX380" fmla="*/ 1041721 w 5851002"/>
                <a:gd name="connsiteY380" fmla="*/ 2806861 h 5150735"/>
                <a:gd name="connsiteX381" fmla="*/ 1064871 w 5851002"/>
                <a:gd name="connsiteY381" fmla="*/ 2812649 h 5150735"/>
                <a:gd name="connsiteX382" fmla="*/ 1128532 w 5851002"/>
                <a:gd name="connsiteY382" fmla="*/ 2783712 h 5150735"/>
                <a:gd name="connsiteX383" fmla="*/ 1145894 w 5851002"/>
                <a:gd name="connsiteY383" fmla="*/ 2766350 h 5150735"/>
                <a:gd name="connsiteX384" fmla="*/ 1151681 w 5851002"/>
                <a:gd name="connsiteY384" fmla="*/ 2743200 h 5150735"/>
                <a:gd name="connsiteX385" fmla="*/ 1186405 w 5851002"/>
                <a:gd name="connsiteY385" fmla="*/ 2725838 h 5150735"/>
                <a:gd name="connsiteX386" fmla="*/ 1209554 w 5851002"/>
                <a:gd name="connsiteY386" fmla="*/ 2679540 h 5150735"/>
                <a:gd name="connsiteX387" fmla="*/ 1221129 w 5851002"/>
                <a:gd name="connsiteY387" fmla="*/ 2639028 h 5150735"/>
                <a:gd name="connsiteX388" fmla="*/ 1238491 w 5851002"/>
                <a:gd name="connsiteY388" fmla="*/ 2621666 h 5150735"/>
                <a:gd name="connsiteX389" fmla="*/ 1255853 w 5851002"/>
                <a:gd name="connsiteY389" fmla="*/ 2615879 h 5150735"/>
                <a:gd name="connsiteX390" fmla="*/ 1279002 w 5851002"/>
                <a:gd name="connsiteY390" fmla="*/ 2604304 h 5150735"/>
                <a:gd name="connsiteX391" fmla="*/ 1296364 w 5851002"/>
                <a:gd name="connsiteY391" fmla="*/ 2586942 h 5150735"/>
                <a:gd name="connsiteX392" fmla="*/ 1313726 w 5851002"/>
                <a:gd name="connsiteY392" fmla="*/ 2575368 h 5150735"/>
                <a:gd name="connsiteX393" fmla="*/ 1325301 w 5851002"/>
                <a:gd name="connsiteY393" fmla="*/ 2552218 h 5150735"/>
                <a:gd name="connsiteX394" fmla="*/ 1331089 w 5851002"/>
                <a:gd name="connsiteY394" fmla="*/ 2534856 h 5150735"/>
                <a:gd name="connsiteX395" fmla="*/ 1342663 w 5851002"/>
                <a:gd name="connsiteY395" fmla="*/ 2517494 h 5150735"/>
                <a:gd name="connsiteX396" fmla="*/ 1354238 w 5851002"/>
                <a:gd name="connsiteY396" fmla="*/ 2476983 h 5150735"/>
                <a:gd name="connsiteX397" fmla="*/ 1365813 w 5851002"/>
                <a:gd name="connsiteY397" fmla="*/ 2459621 h 5150735"/>
                <a:gd name="connsiteX398" fmla="*/ 1371600 w 5851002"/>
                <a:gd name="connsiteY398" fmla="*/ 2442259 h 5150735"/>
                <a:gd name="connsiteX399" fmla="*/ 1383175 w 5851002"/>
                <a:gd name="connsiteY399" fmla="*/ 2332299 h 5150735"/>
                <a:gd name="connsiteX400" fmla="*/ 1394749 w 5851002"/>
                <a:gd name="connsiteY400" fmla="*/ 2297575 h 5150735"/>
                <a:gd name="connsiteX401" fmla="*/ 1388962 w 5851002"/>
                <a:gd name="connsiteY401" fmla="*/ 2251276 h 5150735"/>
                <a:gd name="connsiteX402" fmla="*/ 1383175 w 5851002"/>
                <a:gd name="connsiteY402" fmla="*/ 2210765 h 5150735"/>
                <a:gd name="connsiteX403" fmla="*/ 1388962 w 5851002"/>
                <a:gd name="connsiteY403" fmla="*/ 2129742 h 5150735"/>
                <a:gd name="connsiteX404" fmla="*/ 1406324 w 5851002"/>
                <a:gd name="connsiteY404" fmla="*/ 2089231 h 5150735"/>
                <a:gd name="connsiteX405" fmla="*/ 1516283 w 5851002"/>
                <a:gd name="connsiteY405" fmla="*/ 2083444 h 5150735"/>
                <a:gd name="connsiteX406" fmla="*/ 1527858 w 5851002"/>
                <a:gd name="connsiteY406" fmla="*/ 2066081 h 5150735"/>
                <a:gd name="connsiteX407" fmla="*/ 1551007 w 5851002"/>
                <a:gd name="connsiteY407" fmla="*/ 2042932 h 5150735"/>
                <a:gd name="connsiteX408" fmla="*/ 1545220 w 5851002"/>
                <a:gd name="connsiteY408" fmla="*/ 1834588 h 5150735"/>
                <a:gd name="connsiteX409" fmla="*/ 1539433 w 5851002"/>
                <a:gd name="connsiteY409" fmla="*/ 1817226 h 5150735"/>
                <a:gd name="connsiteX410" fmla="*/ 1522071 w 5851002"/>
                <a:gd name="connsiteY410" fmla="*/ 1799864 h 5150735"/>
                <a:gd name="connsiteX411" fmla="*/ 1516283 w 5851002"/>
                <a:gd name="connsiteY411" fmla="*/ 1782502 h 5150735"/>
                <a:gd name="connsiteX412" fmla="*/ 1522071 w 5851002"/>
                <a:gd name="connsiteY412" fmla="*/ 1730416 h 5150735"/>
                <a:gd name="connsiteX413" fmla="*/ 1533645 w 5851002"/>
                <a:gd name="connsiteY413" fmla="*/ 1695692 h 5150735"/>
                <a:gd name="connsiteX414" fmla="*/ 1539433 w 5851002"/>
                <a:gd name="connsiteY414" fmla="*/ 1672542 h 5150735"/>
                <a:gd name="connsiteX415" fmla="*/ 1551007 w 5851002"/>
                <a:gd name="connsiteY415" fmla="*/ 1603094 h 5150735"/>
                <a:gd name="connsiteX416" fmla="*/ 1556795 w 5851002"/>
                <a:gd name="connsiteY416" fmla="*/ 1574157 h 5150735"/>
                <a:gd name="connsiteX417" fmla="*/ 1579944 w 5851002"/>
                <a:gd name="connsiteY417" fmla="*/ 1562583 h 5150735"/>
                <a:gd name="connsiteX418" fmla="*/ 1614668 w 5851002"/>
                <a:gd name="connsiteY418" fmla="*/ 1533646 h 5150735"/>
                <a:gd name="connsiteX419" fmla="*/ 1632030 w 5851002"/>
                <a:gd name="connsiteY419" fmla="*/ 1516284 h 5150735"/>
                <a:gd name="connsiteX420" fmla="*/ 1684116 w 5851002"/>
                <a:gd name="connsiteY420" fmla="*/ 1498922 h 5150735"/>
                <a:gd name="connsiteX421" fmla="*/ 1701478 w 5851002"/>
                <a:gd name="connsiteY421" fmla="*/ 1475773 h 5150735"/>
                <a:gd name="connsiteX422" fmla="*/ 1707266 w 5851002"/>
                <a:gd name="connsiteY422" fmla="*/ 1446836 h 5150735"/>
                <a:gd name="connsiteX423" fmla="*/ 1713053 w 5851002"/>
                <a:gd name="connsiteY423" fmla="*/ 1383175 h 5150735"/>
                <a:gd name="connsiteX424" fmla="*/ 1724628 w 5851002"/>
                <a:gd name="connsiteY424" fmla="*/ 1348451 h 5150735"/>
                <a:gd name="connsiteX425" fmla="*/ 1730415 w 5851002"/>
                <a:gd name="connsiteY425" fmla="*/ 1331089 h 5150735"/>
                <a:gd name="connsiteX426" fmla="*/ 1736202 w 5851002"/>
                <a:gd name="connsiteY426" fmla="*/ 1313727 h 5150735"/>
                <a:gd name="connsiteX427" fmla="*/ 1741990 w 5851002"/>
                <a:gd name="connsiteY427" fmla="*/ 1290578 h 5150735"/>
                <a:gd name="connsiteX428" fmla="*/ 1753564 w 5851002"/>
                <a:gd name="connsiteY428" fmla="*/ 1128532 h 5150735"/>
                <a:gd name="connsiteX429" fmla="*/ 1770926 w 5851002"/>
                <a:gd name="connsiteY429" fmla="*/ 1105383 h 5150735"/>
                <a:gd name="connsiteX430" fmla="*/ 1799863 w 5851002"/>
                <a:gd name="connsiteY430" fmla="*/ 1157469 h 5150735"/>
                <a:gd name="connsiteX431" fmla="*/ 1817225 w 5851002"/>
                <a:gd name="connsiteY431" fmla="*/ 1221130 h 5150735"/>
                <a:gd name="connsiteX432" fmla="*/ 1834587 w 5851002"/>
                <a:gd name="connsiteY432" fmla="*/ 1215342 h 5150735"/>
                <a:gd name="connsiteX433" fmla="*/ 1875099 w 5851002"/>
                <a:gd name="connsiteY433" fmla="*/ 1192193 h 5150735"/>
                <a:gd name="connsiteX434" fmla="*/ 1863524 w 5851002"/>
                <a:gd name="connsiteY434" fmla="*/ 1111170 h 5150735"/>
                <a:gd name="connsiteX435" fmla="*/ 1851949 w 5851002"/>
                <a:gd name="connsiteY435" fmla="*/ 1076446 h 5150735"/>
                <a:gd name="connsiteX436" fmla="*/ 1846162 w 5851002"/>
                <a:gd name="connsiteY436" fmla="*/ 1059084 h 5150735"/>
                <a:gd name="connsiteX437" fmla="*/ 1851949 w 5851002"/>
                <a:gd name="connsiteY437" fmla="*/ 1035935 h 5150735"/>
                <a:gd name="connsiteX438" fmla="*/ 1904035 w 5851002"/>
                <a:gd name="connsiteY438" fmla="*/ 960699 h 5150735"/>
                <a:gd name="connsiteX439" fmla="*/ 1921397 w 5851002"/>
                <a:gd name="connsiteY439" fmla="*/ 954912 h 5150735"/>
                <a:gd name="connsiteX440" fmla="*/ 1967696 w 5851002"/>
                <a:gd name="connsiteY440" fmla="*/ 960699 h 5150735"/>
                <a:gd name="connsiteX441" fmla="*/ 1985058 w 5851002"/>
                <a:gd name="connsiteY441" fmla="*/ 1012785 h 5150735"/>
                <a:gd name="connsiteX442" fmla="*/ 2002420 w 5851002"/>
                <a:gd name="connsiteY442" fmla="*/ 1024360 h 5150735"/>
                <a:gd name="connsiteX443" fmla="*/ 2002420 w 5851002"/>
                <a:gd name="connsiteY443" fmla="*/ 1088021 h 5150735"/>
                <a:gd name="connsiteX444" fmla="*/ 2013995 w 5851002"/>
                <a:gd name="connsiteY444" fmla="*/ 1145894 h 5150735"/>
                <a:gd name="connsiteX445" fmla="*/ 2025570 w 5851002"/>
                <a:gd name="connsiteY445" fmla="*/ 1163256 h 5150735"/>
                <a:gd name="connsiteX446" fmla="*/ 2037144 w 5851002"/>
                <a:gd name="connsiteY446" fmla="*/ 1209555 h 5150735"/>
                <a:gd name="connsiteX447" fmla="*/ 2031357 w 5851002"/>
                <a:gd name="connsiteY447" fmla="*/ 1244279 h 5150735"/>
                <a:gd name="connsiteX448" fmla="*/ 2025570 w 5851002"/>
                <a:gd name="connsiteY448" fmla="*/ 1284790 h 5150735"/>
                <a:gd name="connsiteX449" fmla="*/ 2054506 w 5851002"/>
                <a:gd name="connsiteY449" fmla="*/ 1319514 h 5150735"/>
                <a:gd name="connsiteX450" fmla="*/ 2071868 w 5851002"/>
                <a:gd name="connsiteY450" fmla="*/ 1336876 h 5150735"/>
                <a:gd name="connsiteX451" fmla="*/ 2106592 w 5851002"/>
                <a:gd name="connsiteY451" fmla="*/ 1354238 h 5150735"/>
                <a:gd name="connsiteX452" fmla="*/ 2158678 w 5851002"/>
                <a:gd name="connsiteY452" fmla="*/ 1371600 h 5150735"/>
                <a:gd name="connsiteX453" fmla="*/ 2170253 w 5851002"/>
                <a:gd name="connsiteY453" fmla="*/ 1406325 h 5150735"/>
                <a:gd name="connsiteX454" fmla="*/ 2181828 w 5851002"/>
                <a:gd name="connsiteY454" fmla="*/ 1504709 h 5150735"/>
                <a:gd name="connsiteX455" fmla="*/ 2164466 w 5851002"/>
                <a:gd name="connsiteY455" fmla="*/ 1614669 h 5150735"/>
                <a:gd name="connsiteX456" fmla="*/ 2152891 w 5851002"/>
                <a:gd name="connsiteY456" fmla="*/ 1632031 h 5150735"/>
                <a:gd name="connsiteX457" fmla="*/ 2135529 w 5851002"/>
                <a:gd name="connsiteY457" fmla="*/ 1707266 h 5150735"/>
                <a:gd name="connsiteX458" fmla="*/ 2141316 w 5851002"/>
                <a:gd name="connsiteY458" fmla="*/ 1736203 h 5150735"/>
                <a:gd name="connsiteX459" fmla="*/ 2147104 w 5851002"/>
                <a:gd name="connsiteY459" fmla="*/ 1753565 h 5150735"/>
                <a:gd name="connsiteX460" fmla="*/ 2152891 w 5851002"/>
                <a:gd name="connsiteY460" fmla="*/ 1840375 h 5150735"/>
                <a:gd name="connsiteX461" fmla="*/ 2170253 w 5851002"/>
                <a:gd name="connsiteY461" fmla="*/ 1857737 h 5150735"/>
                <a:gd name="connsiteX462" fmla="*/ 2204977 w 5851002"/>
                <a:gd name="connsiteY462" fmla="*/ 1880887 h 5150735"/>
                <a:gd name="connsiteX463" fmla="*/ 2251276 w 5851002"/>
                <a:gd name="connsiteY463" fmla="*/ 1904036 h 5150735"/>
                <a:gd name="connsiteX464" fmla="*/ 2262851 w 5851002"/>
                <a:gd name="connsiteY464" fmla="*/ 2002421 h 5150735"/>
                <a:gd name="connsiteX465" fmla="*/ 2268638 w 5851002"/>
                <a:gd name="connsiteY465" fmla="*/ 2019783 h 5150735"/>
                <a:gd name="connsiteX466" fmla="*/ 2303362 w 5851002"/>
                <a:gd name="connsiteY466" fmla="*/ 2037145 h 5150735"/>
                <a:gd name="connsiteX467" fmla="*/ 2372810 w 5851002"/>
                <a:gd name="connsiteY467" fmla="*/ 2025570 h 5150735"/>
                <a:gd name="connsiteX468" fmla="*/ 2390172 w 5851002"/>
                <a:gd name="connsiteY468" fmla="*/ 2013995 h 5150735"/>
                <a:gd name="connsiteX469" fmla="*/ 2419109 w 5851002"/>
                <a:gd name="connsiteY469" fmla="*/ 2002421 h 5150735"/>
                <a:gd name="connsiteX470" fmla="*/ 2448045 w 5851002"/>
                <a:gd name="connsiteY470" fmla="*/ 1979271 h 5150735"/>
                <a:gd name="connsiteX471" fmla="*/ 2494344 w 5851002"/>
                <a:gd name="connsiteY471" fmla="*/ 1979271 h 5150735"/>
                <a:gd name="connsiteX472" fmla="*/ 2511706 w 5851002"/>
                <a:gd name="connsiteY472" fmla="*/ 1985059 h 5150735"/>
                <a:gd name="connsiteX473" fmla="*/ 2592729 w 5851002"/>
                <a:gd name="connsiteY473" fmla="*/ 1979271 h 5150735"/>
                <a:gd name="connsiteX474" fmla="*/ 2639028 w 5851002"/>
                <a:gd name="connsiteY474" fmla="*/ 1956122 h 5150735"/>
                <a:gd name="connsiteX475" fmla="*/ 2650602 w 5851002"/>
                <a:gd name="connsiteY475" fmla="*/ 1938760 h 5150735"/>
                <a:gd name="connsiteX476" fmla="*/ 2667964 w 5851002"/>
                <a:gd name="connsiteY476" fmla="*/ 1927185 h 5150735"/>
                <a:gd name="connsiteX477" fmla="*/ 2662177 w 5851002"/>
                <a:gd name="connsiteY477" fmla="*/ 1904036 h 5150735"/>
                <a:gd name="connsiteX478" fmla="*/ 2667964 w 5851002"/>
                <a:gd name="connsiteY478" fmla="*/ 1765140 h 5150735"/>
                <a:gd name="connsiteX479" fmla="*/ 2673752 w 5851002"/>
                <a:gd name="connsiteY479" fmla="*/ 1730416 h 5150735"/>
                <a:gd name="connsiteX480" fmla="*/ 2667964 w 5851002"/>
                <a:gd name="connsiteY480" fmla="*/ 1701479 h 5150735"/>
                <a:gd name="connsiteX481" fmla="*/ 2656390 w 5851002"/>
                <a:gd name="connsiteY481" fmla="*/ 1666755 h 5150735"/>
                <a:gd name="connsiteX482" fmla="*/ 2650602 w 5851002"/>
                <a:gd name="connsiteY482" fmla="*/ 1649393 h 5150735"/>
                <a:gd name="connsiteX483" fmla="*/ 2639028 w 5851002"/>
                <a:gd name="connsiteY483" fmla="*/ 1632031 h 5150735"/>
                <a:gd name="connsiteX484" fmla="*/ 2650602 w 5851002"/>
                <a:gd name="connsiteY484" fmla="*/ 1562583 h 5150735"/>
                <a:gd name="connsiteX485" fmla="*/ 2662177 w 5851002"/>
                <a:gd name="connsiteY485" fmla="*/ 1522071 h 5150735"/>
                <a:gd name="connsiteX486" fmla="*/ 2667964 w 5851002"/>
                <a:gd name="connsiteY486" fmla="*/ 1493135 h 5150735"/>
                <a:gd name="connsiteX487" fmla="*/ 2685326 w 5851002"/>
                <a:gd name="connsiteY487" fmla="*/ 1469985 h 5150735"/>
                <a:gd name="connsiteX488" fmla="*/ 2696901 w 5851002"/>
                <a:gd name="connsiteY488" fmla="*/ 1377388 h 5150735"/>
                <a:gd name="connsiteX489" fmla="*/ 2702689 w 5851002"/>
                <a:gd name="connsiteY489" fmla="*/ 1360026 h 5150735"/>
                <a:gd name="connsiteX490" fmla="*/ 2708476 w 5851002"/>
                <a:gd name="connsiteY490" fmla="*/ 1331089 h 5150735"/>
                <a:gd name="connsiteX491" fmla="*/ 2725838 w 5851002"/>
                <a:gd name="connsiteY491" fmla="*/ 1313727 h 5150735"/>
                <a:gd name="connsiteX492" fmla="*/ 2737413 w 5851002"/>
                <a:gd name="connsiteY492" fmla="*/ 1290578 h 5150735"/>
                <a:gd name="connsiteX493" fmla="*/ 2772137 w 5851002"/>
                <a:gd name="connsiteY493" fmla="*/ 1284790 h 5150735"/>
                <a:gd name="connsiteX494" fmla="*/ 2789499 w 5851002"/>
                <a:gd name="connsiteY494" fmla="*/ 1279003 h 5150735"/>
                <a:gd name="connsiteX495" fmla="*/ 2882096 w 5851002"/>
                <a:gd name="connsiteY495" fmla="*/ 1284790 h 5150735"/>
                <a:gd name="connsiteX496" fmla="*/ 2905245 w 5851002"/>
                <a:gd name="connsiteY496" fmla="*/ 1290578 h 5150735"/>
                <a:gd name="connsiteX497" fmla="*/ 2945757 w 5851002"/>
                <a:gd name="connsiteY497" fmla="*/ 1284790 h 5150735"/>
                <a:gd name="connsiteX498" fmla="*/ 2945757 w 5851002"/>
                <a:gd name="connsiteY498" fmla="*/ 1226917 h 5150735"/>
                <a:gd name="connsiteX499" fmla="*/ 2934182 w 5851002"/>
                <a:gd name="connsiteY499" fmla="*/ 1209555 h 5150735"/>
                <a:gd name="connsiteX500" fmla="*/ 2951544 w 5851002"/>
                <a:gd name="connsiteY500" fmla="*/ 1099595 h 5150735"/>
                <a:gd name="connsiteX501" fmla="*/ 2963119 w 5851002"/>
                <a:gd name="connsiteY501" fmla="*/ 1082233 h 5150735"/>
                <a:gd name="connsiteX502" fmla="*/ 2992056 w 5851002"/>
                <a:gd name="connsiteY502" fmla="*/ 1024360 h 5150735"/>
                <a:gd name="connsiteX503" fmla="*/ 2997843 w 5851002"/>
                <a:gd name="connsiteY503" fmla="*/ 1006998 h 5150735"/>
                <a:gd name="connsiteX504" fmla="*/ 3015205 w 5851002"/>
                <a:gd name="connsiteY504" fmla="*/ 1001211 h 5150735"/>
                <a:gd name="connsiteX505" fmla="*/ 3044142 w 5851002"/>
                <a:gd name="connsiteY505" fmla="*/ 972274 h 5150735"/>
                <a:gd name="connsiteX506" fmla="*/ 3078866 w 5851002"/>
                <a:gd name="connsiteY506" fmla="*/ 978061 h 5150735"/>
                <a:gd name="connsiteX507" fmla="*/ 3125164 w 5851002"/>
                <a:gd name="connsiteY507" fmla="*/ 989636 h 5150735"/>
                <a:gd name="connsiteX508" fmla="*/ 3177251 w 5851002"/>
                <a:gd name="connsiteY508" fmla="*/ 1001211 h 5150735"/>
                <a:gd name="connsiteX509" fmla="*/ 3200400 w 5851002"/>
                <a:gd name="connsiteY509" fmla="*/ 989636 h 5150735"/>
                <a:gd name="connsiteX510" fmla="*/ 3217762 w 5851002"/>
                <a:gd name="connsiteY510" fmla="*/ 972274 h 5150735"/>
                <a:gd name="connsiteX511" fmla="*/ 3240911 w 5851002"/>
                <a:gd name="connsiteY511" fmla="*/ 966487 h 5150735"/>
                <a:gd name="connsiteX512" fmla="*/ 3345083 w 5851002"/>
                <a:gd name="connsiteY512" fmla="*/ 954912 h 5150735"/>
                <a:gd name="connsiteX513" fmla="*/ 3374020 w 5851002"/>
                <a:gd name="connsiteY513" fmla="*/ 920188 h 5150735"/>
                <a:gd name="connsiteX514" fmla="*/ 3402957 w 5851002"/>
                <a:gd name="connsiteY514" fmla="*/ 885464 h 5150735"/>
                <a:gd name="connsiteX515" fmla="*/ 3414532 w 5851002"/>
                <a:gd name="connsiteY515" fmla="*/ 902826 h 5150735"/>
                <a:gd name="connsiteX516" fmla="*/ 3483980 w 5851002"/>
                <a:gd name="connsiteY516" fmla="*/ 885464 h 5150735"/>
                <a:gd name="connsiteX517" fmla="*/ 3518704 w 5851002"/>
                <a:gd name="connsiteY517" fmla="*/ 873889 h 5150735"/>
                <a:gd name="connsiteX518" fmla="*/ 3541853 w 5851002"/>
                <a:gd name="connsiteY518" fmla="*/ 868102 h 5150735"/>
                <a:gd name="connsiteX519" fmla="*/ 3582364 w 5851002"/>
                <a:gd name="connsiteY519" fmla="*/ 839165 h 5150735"/>
                <a:gd name="connsiteX520" fmla="*/ 3605514 w 5851002"/>
                <a:gd name="connsiteY520" fmla="*/ 827590 h 5150735"/>
                <a:gd name="connsiteX521" fmla="*/ 3622876 w 5851002"/>
                <a:gd name="connsiteY521" fmla="*/ 821803 h 5150735"/>
                <a:gd name="connsiteX522" fmla="*/ 3796496 w 5851002"/>
                <a:gd name="connsiteY522" fmla="*/ 816016 h 5150735"/>
                <a:gd name="connsiteX523" fmla="*/ 3802283 w 5851002"/>
                <a:gd name="connsiteY523" fmla="*/ 734993 h 5150735"/>
                <a:gd name="connsiteX524" fmla="*/ 3790709 w 5851002"/>
                <a:gd name="connsiteY524" fmla="*/ 717631 h 5150735"/>
                <a:gd name="connsiteX525" fmla="*/ 3784921 w 5851002"/>
                <a:gd name="connsiteY525" fmla="*/ 700269 h 5150735"/>
                <a:gd name="connsiteX526" fmla="*/ 3796496 w 5851002"/>
                <a:gd name="connsiteY526" fmla="*/ 665545 h 5150735"/>
                <a:gd name="connsiteX527" fmla="*/ 3831220 w 5851002"/>
                <a:gd name="connsiteY527" fmla="*/ 642395 h 5150735"/>
                <a:gd name="connsiteX528" fmla="*/ 3923818 w 5851002"/>
                <a:gd name="connsiteY528" fmla="*/ 630821 h 5150735"/>
                <a:gd name="connsiteX529" fmla="*/ 3964329 w 5851002"/>
                <a:gd name="connsiteY529" fmla="*/ 613459 h 5150735"/>
                <a:gd name="connsiteX530" fmla="*/ 3981691 w 5851002"/>
                <a:gd name="connsiteY530" fmla="*/ 607671 h 5150735"/>
                <a:gd name="connsiteX531" fmla="*/ 4016415 w 5851002"/>
                <a:gd name="connsiteY531" fmla="*/ 584522 h 5150735"/>
                <a:gd name="connsiteX532" fmla="*/ 4027990 w 5851002"/>
                <a:gd name="connsiteY532" fmla="*/ 561373 h 5150735"/>
                <a:gd name="connsiteX533" fmla="*/ 4039564 w 5851002"/>
                <a:gd name="connsiteY533" fmla="*/ 544011 h 5150735"/>
                <a:gd name="connsiteX534" fmla="*/ 4045352 w 5851002"/>
                <a:gd name="connsiteY534" fmla="*/ 526649 h 5150735"/>
                <a:gd name="connsiteX535" fmla="*/ 4027990 w 5851002"/>
                <a:gd name="connsiteY535" fmla="*/ 515074 h 5150735"/>
                <a:gd name="connsiteX536" fmla="*/ 3993266 w 5851002"/>
                <a:gd name="connsiteY536" fmla="*/ 480350 h 5150735"/>
                <a:gd name="connsiteX537" fmla="*/ 3981691 w 5851002"/>
                <a:gd name="connsiteY537" fmla="*/ 445626 h 5150735"/>
                <a:gd name="connsiteX538" fmla="*/ 3958542 w 5851002"/>
                <a:gd name="connsiteY538" fmla="*/ 393540 h 5150735"/>
                <a:gd name="connsiteX539" fmla="*/ 3941180 w 5851002"/>
                <a:gd name="connsiteY539" fmla="*/ 387752 h 5150735"/>
                <a:gd name="connsiteX540" fmla="*/ 3923818 w 5851002"/>
                <a:gd name="connsiteY540" fmla="*/ 376178 h 5150735"/>
                <a:gd name="connsiteX541" fmla="*/ 3918030 w 5851002"/>
                <a:gd name="connsiteY541" fmla="*/ 347241 h 5150735"/>
                <a:gd name="connsiteX542" fmla="*/ 3923818 w 5851002"/>
                <a:gd name="connsiteY542" fmla="*/ 289368 h 5150735"/>
                <a:gd name="connsiteX543" fmla="*/ 3935392 w 5851002"/>
                <a:gd name="connsiteY543" fmla="*/ 272006 h 5150735"/>
                <a:gd name="connsiteX544" fmla="*/ 3952754 w 5851002"/>
                <a:gd name="connsiteY544" fmla="*/ 260431 h 5150735"/>
                <a:gd name="connsiteX545" fmla="*/ 3993266 w 5851002"/>
                <a:gd name="connsiteY545" fmla="*/ 243069 h 5150735"/>
                <a:gd name="connsiteX546" fmla="*/ 4010628 w 5851002"/>
                <a:gd name="connsiteY546" fmla="*/ 231494 h 5150735"/>
                <a:gd name="connsiteX547" fmla="*/ 4051139 w 5851002"/>
                <a:gd name="connsiteY547" fmla="*/ 219919 h 5150735"/>
                <a:gd name="connsiteX548" fmla="*/ 4068501 w 5851002"/>
                <a:gd name="connsiteY548" fmla="*/ 208345 h 5150735"/>
                <a:gd name="connsiteX549" fmla="*/ 4137949 w 5851002"/>
                <a:gd name="connsiteY549" fmla="*/ 214132 h 51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</a:cxnLst>
              <a:rect l="l" t="t" r="r" b="b"/>
              <a:pathLst>
                <a:path w="5851002" h="5150735">
                  <a:moveTo>
                    <a:pt x="4137949" y="214132"/>
                  </a:moveTo>
                  <a:cubicBezTo>
                    <a:pt x="4176531" y="214132"/>
                    <a:pt x="4246197" y="213551"/>
                    <a:pt x="4299995" y="208345"/>
                  </a:cubicBezTo>
                  <a:cubicBezTo>
                    <a:pt x="4306918" y="207675"/>
                    <a:pt x="4313012" y="202201"/>
                    <a:pt x="4317357" y="196770"/>
                  </a:cubicBezTo>
                  <a:cubicBezTo>
                    <a:pt x="4321168" y="192006"/>
                    <a:pt x="4320416" y="184864"/>
                    <a:pt x="4323144" y="179408"/>
                  </a:cubicBezTo>
                  <a:cubicBezTo>
                    <a:pt x="4326255" y="173187"/>
                    <a:pt x="4330861" y="167833"/>
                    <a:pt x="4334719" y="162046"/>
                  </a:cubicBezTo>
                  <a:cubicBezTo>
                    <a:pt x="4340519" y="144644"/>
                    <a:pt x="4339615" y="142281"/>
                    <a:pt x="4352081" y="127322"/>
                  </a:cubicBezTo>
                  <a:cubicBezTo>
                    <a:pt x="4357321" y="121035"/>
                    <a:pt x="4364203" y="116247"/>
                    <a:pt x="4369443" y="109960"/>
                  </a:cubicBezTo>
                  <a:cubicBezTo>
                    <a:pt x="4373896" y="104617"/>
                    <a:pt x="4376100" y="97516"/>
                    <a:pt x="4381018" y="92598"/>
                  </a:cubicBezTo>
                  <a:cubicBezTo>
                    <a:pt x="4385936" y="87680"/>
                    <a:pt x="4393037" y="85476"/>
                    <a:pt x="4398380" y="81023"/>
                  </a:cubicBezTo>
                  <a:cubicBezTo>
                    <a:pt x="4455277" y="33608"/>
                    <a:pt x="4381784" y="91831"/>
                    <a:pt x="4427316" y="46299"/>
                  </a:cubicBezTo>
                  <a:cubicBezTo>
                    <a:pt x="4432234" y="41381"/>
                    <a:pt x="4438891" y="38583"/>
                    <a:pt x="4444678" y="34725"/>
                  </a:cubicBezTo>
                  <a:cubicBezTo>
                    <a:pt x="4446607" y="28937"/>
                    <a:pt x="4446655" y="22126"/>
                    <a:pt x="4450466" y="17362"/>
                  </a:cubicBezTo>
                  <a:cubicBezTo>
                    <a:pt x="4460457" y="4874"/>
                    <a:pt x="4477078" y="3475"/>
                    <a:pt x="4490977" y="0"/>
                  </a:cubicBezTo>
                  <a:cubicBezTo>
                    <a:pt x="4519914" y="1929"/>
                    <a:pt x="4548905" y="3162"/>
                    <a:pt x="4577787" y="5788"/>
                  </a:cubicBezTo>
                  <a:cubicBezTo>
                    <a:pt x="4591372" y="7023"/>
                    <a:pt x="4605634" y="6509"/>
                    <a:pt x="4618299" y="11575"/>
                  </a:cubicBezTo>
                  <a:cubicBezTo>
                    <a:pt x="4625898" y="14615"/>
                    <a:pt x="4629374" y="23697"/>
                    <a:pt x="4635661" y="28937"/>
                  </a:cubicBezTo>
                  <a:cubicBezTo>
                    <a:pt x="4641004" y="33390"/>
                    <a:pt x="4647236" y="36654"/>
                    <a:pt x="4653023" y="40512"/>
                  </a:cubicBezTo>
                  <a:cubicBezTo>
                    <a:pt x="4661302" y="65349"/>
                    <a:pt x="4661004" y="54886"/>
                    <a:pt x="4653023" y="86811"/>
                  </a:cubicBezTo>
                  <a:cubicBezTo>
                    <a:pt x="4651543" y="92729"/>
                    <a:pt x="4651549" y="99859"/>
                    <a:pt x="4647235" y="104173"/>
                  </a:cubicBezTo>
                  <a:cubicBezTo>
                    <a:pt x="4641135" y="110273"/>
                    <a:pt x="4631802" y="111889"/>
                    <a:pt x="4624086" y="115747"/>
                  </a:cubicBezTo>
                  <a:cubicBezTo>
                    <a:pt x="4620228" y="121534"/>
                    <a:pt x="4617942" y="128764"/>
                    <a:pt x="4612511" y="133109"/>
                  </a:cubicBezTo>
                  <a:cubicBezTo>
                    <a:pt x="4606577" y="137856"/>
                    <a:pt x="4567658" y="144395"/>
                    <a:pt x="4566213" y="144684"/>
                  </a:cubicBezTo>
                  <a:cubicBezTo>
                    <a:pt x="4560426" y="148542"/>
                    <a:pt x="4555072" y="153148"/>
                    <a:pt x="4548851" y="156259"/>
                  </a:cubicBezTo>
                  <a:cubicBezTo>
                    <a:pt x="4543395" y="158987"/>
                    <a:pt x="4536565" y="158662"/>
                    <a:pt x="4531489" y="162046"/>
                  </a:cubicBezTo>
                  <a:cubicBezTo>
                    <a:pt x="4524679" y="166586"/>
                    <a:pt x="4519914" y="173621"/>
                    <a:pt x="4514126" y="179408"/>
                  </a:cubicBezTo>
                  <a:cubicBezTo>
                    <a:pt x="4512197" y="185195"/>
                    <a:pt x="4512150" y="192006"/>
                    <a:pt x="4508339" y="196770"/>
                  </a:cubicBezTo>
                  <a:cubicBezTo>
                    <a:pt x="4503994" y="202201"/>
                    <a:pt x="4496320" y="203892"/>
                    <a:pt x="4490977" y="208345"/>
                  </a:cubicBezTo>
                  <a:cubicBezTo>
                    <a:pt x="4484690" y="213585"/>
                    <a:pt x="4479402" y="219920"/>
                    <a:pt x="4473615" y="225707"/>
                  </a:cubicBezTo>
                  <a:cubicBezTo>
                    <a:pt x="4470887" y="233891"/>
                    <a:pt x="4462040" y="258955"/>
                    <a:pt x="4462040" y="266218"/>
                  </a:cubicBezTo>
                  <a:cubicBezTo>
                    <a:pt x="4462040" y="276055"/>
                    <a:pt x="4462948" y="286614"/>
                    <a:pt x="4467828" y="295155"/>
                  </a:cubicBezTo>
                  <a:cubicBezTo>
                    <a:pt x="4471279" y="301194"/>
                    <a:pt x="4478969" y="303619"/>
                    <a:pt x="4485190" y="306730"/>
                  </a:cubicBezTo>
                  <a:cubicBezTo>
                    <a:pt x="4501350" y="314810"/>
                    <a:pt x="4528137" y="316172"/>
                    <a:pt x="4543063" y="318304"/>
                  </a:cubicBezTo>
                  <a:cubicBezTo>
                    <a:pt x="4582863" y="344838"/>
                    <a:pt x="4564590" y="337055"/>
                    <a:pt x="4595149" y="347241"/>
                  </a:cubicBezTo>
                  <a:cubicBezTo>
                    <a:pt x="4600936" y="353028"/>
                    <a:pt x="4609923" y="356838"/>
                    <a:pt x="4612511" y="364603"/>
                  </a:cubicBezTo>
                  <a:cubicBezTo>
                    <a:pt x="4618035" y="381175"/>
                    <a:pt x="4615427" y="399458"/>
                    <a:pt x="4618299" y="416689"/>
                  </a:cubicBezTo>
                  <a:cubicBezTo>
                    <a:pt x="4619302" y="422706"/>
                    <a:pt x="4620275" y="429287"/>
                    <a:pt x="4624086" y="434051"/>
                  </a:cubicBezTo>
                  <a:cubicBezTo>
                    <a:pt x="4628431" y="439482"/>
                    <a:pt x="4635661" y="441768"/>
                    <a:pt x="4641448" y="445626"/>
                  </a:cubicBezTo>
                  <a:cubicBezTo>
                    <a:pt x="4643377" y="451413"/>
                    <a:pt x="4643424" y="458224"/>
                    <a:pt x="4647235" y="462988"/>
                  </a:cubicBezTo>
                  <a:cubicBezTo>
                    <a:pt x="4661310" y="480582"/>
                    <a:pt x="4686418" y="476612"/>
                    <a:pt x="4705109" y="480350"/>
                  </a:cubicBezTo>
                  <a:cubicBezTo>
                    <a:pt x="4720708" y="483470"/>
                    <a:pt x="4751407" y="491925"/>
                    <a:pt x="4751407" y="491925"/>
                  </a:cubicBezTo>
                  <a:cubicBezTo>
                    <a:pt x="4758601" y="490486"/>
                    <a:pt x="4810304" y="479821"/>
                    <a:pt x="4815068" y="480350"/>
                  </a:cubicBezTo>
                  <a:cubicBezTo>
                    <a:pt x="4821981" y="481118"/>
                    <a:pt x="4826643" y="488067"/>
                    <a:pt x="4832430" y="491925"/>
                  </a:cubicBezTo>
                  <a:cubicBezTo>
                    <a:pt x="4846978" y="535565"/>
                    <a:pt x="4827354" y="481773"/>
                    <a:pt x="4849792" y="526649"/>
                  </a:cubicBezTo>
                  <a:cubicBezTo>
                    <a:pt x="4852520" y="532105"/>
                    <a:pt x="4852617" y="538678"/>
                    <a:pt x="4855580" y="544011"/>
                  </a:cubicBezTo>
                  <a:cubicBezTo>
                    <a:pt x="4862336" y="556171"/>
                    <a:pt x="4878729" y="578735"/>
                    <a:pt x="4878729" y="578735"/>
                  </a:cubicBezTo>
                  <a:cubicBezTo>
                    <a:pt x="4892819" y="621005"/>
                    <a:pt x="4887345" y="601622"/>
                    <a:pt x="4896091" y="636608"/>
                  </a:cubicBezTo>
                  <a:cubicBezTo>
                    <a:pt x="4898020" y="702198"/>
                    <a:pt x="4896845" y="767953"/>
                    <a:pt x="4901878" y="833378"/>
                  </a:cubicBezTo>
                  <a:cubicBezTo>
                    <a:pt x="4902675" y="843736"/>
                    <a:pt x="4909903" y="852551"/>
                    <a:pt x="4913453" y="862314"/>
                  </a:cubicBezTo>
                  <a:cubicBezTo>
                    <a:pt x="4917623" y="873780"/>
                    <a:pt x="4918260" y="886886"/>
                    <a:pt x="4925028" y="897038"/>
                  </a:cubicBezTo>
                  <a:lnTo>
                    <a:pt x="4948177" y="931762"/>
                  </a:lnTo>
                  <a:cubicBezTo>
                    <a:pt x="4950106" y="937550"/>
                    <a:pt x="4952961" y="943107"/>
                    <a:pt x="4953964" y="949125"/>
                  </a:cubicBezTo>
                  <a:cubicBezTo>
                    <a:pt x="4956836" y="966356"/>
                    <a:pt x="4954228" y="984639"/>
                    <a:pt x="4959752" y="1001211"/>
                  </a:cubicBezTo>
                  <a:cubicBezTo>
                    <a:pt x="4962935" y="1010761"/>
                    <a:pt x="4986533" y="1024852"/>
                    <a:pt x="4994476" y="1030147"/>
                  </a:cubicBezTo>
                  <a:cubicBezTo>
                    <a:pt x="5002192" y="1026289"/>
                    <a:pt x="5009696" y="1021971"/>
                    <a:pt x="5017625" y="1018573"/>
                  </a:cubicBezTo>
                  <a:cubicBezTo>
                    <a:pt x="5023232" y="1016170"/>
                    <a:pt x="5030223" y="1016596"/>
                    <a:pt x="5034987" y="1012785"/>
                  </a:cubicBezTo>
                  <a:cubicBezTo>
                    <a:pt x="5040418" y="1008440"/>
                    <a:pt x="5041644" y="1000341"/>
                    <a:pt x="5046562" y="995423"/>
                  </a:cubicBezTo>
                  <a:cubicBezTo>
                    <a:pt x="5051480" y="990505"/>
                    <a:pt x="5058137" y="987707"/>
                    <a:pt x="5063924" y="983849"/>
                  </a:cubicBezTo>
                  <a:cubicBezTo>
                    <a:pt x="5067782" y="978062"/>
                    <a:pt x="5069041" y="969070"/>
                    <a:pt x="5075499" y="966487"/>
                  </a:cubicBezTo>
                  <a:cubicBezTo>
                    <a:pt x="5081163" y="964221"/>
                    <a:pt x="5087254" y="969871"/>
                    <a:pt x="5092861" y="972274"/>
                  </a:cubicBezTo>
                  <a:cubicBezTo>
                    <a:pt x="5100791" y="975672"/>
                    <a:pt x="5108294" y="979991"/>
                    <a:pt x="5116010" y="983849"/>
                  </a:cubicBezTo>
                  <a:cubicBezTo>
                    <a:pt x="5117939" y="989636"/>
                    <a:pt x="5119069" y="995755"/>
                    <a:pt x="5121797" y="1001211"/>
                  </a:cubicBezTo>
                  <a:cubicBezTo>
                    <a:pt x="5124908" y="1007432"/>
                    <a:pt x="5130547" y="1012217"/>
                    <a:pt x="5133372" y="1018573"/>
                  </a:cubicBezTo>
                  <a:cubicBezTo>
                    <a:pt x="5138327" y="1029722"/>
                    <a:pt x="5144947" y="1053297"/>
                    <a:pt x="5144947" y="1053297"/>
                  </a:cubicBezTo>
                  <a:cubicBezTo>
                    <a:pt x="5146876" y="1070659"/>
                    <a:pt x="5141355" y="1090645"/>
                    <a:pt x="5150734" y="1105383"/>
                  </a:cubicBezTo>
                  <a:cubicBezTo>
                    <a:pt x="5157284" y="1115676"/>
                    <a:pt x="5185458" y="1116957"/>
                    <a:pt x="5185458" y="1116957"/>
                  </a:cubicBezTo>
                  <a:cubicBezTo>
                    <a:pt x="5187387" y="1124674"/>
                    <a:pt x="5187299" y="1133201"/>
                    <a:pt x="5191245" y="1140107"/>
                  </a:cubicBezTo>
                  <a:cubicBezTo>
                    <a:pt x="5195306" y="1147213"/>
                    <a:pt x="5203367" y="1151182"/>
                    <a:pt x="5208607" y="1157469"/>
                  </a:cubicBezTo>
                  <a:cubicBezTo>
                    <a:pt x="5213060" y="1162812"/>
                    <a:pt x="5216324" y="1169044"/>
                    <a:pt x="5220182" y="1174831"/>
                  </a:cubicBezTo>
                  <a:cubicBezTo>
                    <a:pt x="5266479" y="1159400"/>
                    <a:pt x="5212466" y="1182547"/>
                    <a:pt x="5243332" y="1151681"/>
                  </a:cubicBezTo>
                  <a:cubicBezTo>
                    <a:pt x="5247646" y="1147367"/>
                    <a:pt x="5254907" y="1147823"/>
                    <a:pt x="5260694" y="1145894"/>
                  </a:cubicBezTo>
                  <a:cubicBezTo>
                    <a:pt x="5266481" y="1147823"/>
                    <a:pt x="5272600" y="1148953"/>
                    <a:pt x="5278056" y="1151681"/>
                  </a:cubicBezTo>
                  <a:cubicBezTo>
                    <a:pt x="5299745" y="1162526"/>
                    <a:pt x="5294982" y="1167515"/>
                    <a:pt x="5318567" y="1180618"/>
                  </a:cubicBezTo>
                  <a:cubicBezTo>
                    <a:pt x="5327648" y="1185663"/>
                    <a:pt x="5337777" y="1188545"/>
                    <a:pt x="5347504" y="1192193"/>
                  </a:cubicBezTo>
                  <a:cubicBezTo>
                    <a:pt x="5364104" y="1198418"/>
                    <a:pt x="5369780" y="1199209"/>
                    <a:pt x="5388015" y="1203768"/>
                  </a:cubicBezTo>
                  <a:cubicBezTo>
                    <a:pt x="5393802" y="1207626"/>
                    <a:pt x="5403690" y="1208594"/>
                    <a:pt x="5405377" y="1215342"/>
                  </a:cubicBezTo>
                  <a:cubicBezTo>
                    <a:pt x="5432835" y="1325177"/>
                    <a:pt x="5398235" y="1262912"/>
                    <a:pt x="5416952" y="1325302"/>
                  </a:cubicBezTo>
                  <a:cubicBezTo>
                    <a:pt x="5419937" y="1335252"/>
                    <a:pt x="5422416" y="1345837"/>
                    <a:pt x="5428526" y="1354238"/>
                  </a:cubicBezTo>
                  <a:cubicBezTo>
                    <a:pt x="5437290" y="1366288"/>
                    <a:pt x="5462752" y="1391606"/>
                    <a:pt x="5480613" y="1400537"/>
                  </a:cubicBezTo>
                  <a:cubicBezTo>
                    <a:pt x="5488919" y="1404690"/>
                    <a:pt x="5513702" y="1410257"/>
                    <a:pt x="5521124" y="1412112"/>
                  </a:cubicBezTo>
                  <a:cubicBezTo>
                    <a:pt x="5534628" y="1410183"/>
                    <a:pt x="5548259" y="1409000"/>
                    <a:pt x="5561635" y="1406325"/>
                  </a:cubicBezTo>
                  <a:cubicBezTo>
                    <a:pt x="5567617" y="1405129"/>
                    <a:pt x="5574233" y="1404348"/>
                    <a:pt x="5578997" y="1400537"/>
                  </a:cubicBezTo>
                  <a:cubicBezTo>
                    <a:pt x="5615896" y="1371017"/>
                    <a:pt x="5555655" y="1390158"/>
                    <a:pt x="5619509" y="1377388"/>
                  </a:cubicBezTo>
                  <a:cubicBezTo>
                    <a:pt x="5629154" y="1373530"/>
                    <a:pt x="5641099" y="1373159"/>
                    <a:pt x="5648445" y="1365813"/>
                  </a:cubicBezTo>
                  <a:cubicBezTo>
                    <a:pt x="5655710" y="1358548"/>
                    <a:pt x="5663062" y="1324708"/>
                    <a:pt x="5665807" y="1313727"/>
                  </a:cubicBezTo>
                  <a:cubicBezTo>
                    <a:pt x="5667736" y="1296365"/>
                    <a:pt x="5667358" y="1278588"/>
                    <a:pt x="5671595" y="1261641"/>
                  </a:cubicBezTo>
                  <a:cubicBezTo>
                    <a:pt x="5673282" y="1254893"/>
                    <a:pt x="5680430" y="1250672"/>
                    <a:pt x="5683170" y="1244279"/>
                  </a:cubicBezTo>
                  <a:cubicBezTo>
                    <a:pt x="5683283" y="1244016"/>
                    <a:pt x="5691929" y="1206583"/>
                    <a:pt x="5694744" y="1203768"/>
                  </a:cubicBezTo>
                  <a:cubicBezTo>
                    <a:pt x="5699058" y="1199454"/>
                    <a:pt x="5706650" y="1200708"/>
                    <a:pt x="5712106" y="1197980"/>
                  </a:cubicBezTo>
                  <a:cubicBezTo>
                    <a:pt x="5756982" y="1175542"/>
                    <a:pt x="5703190" y="1195166"/>
                    <a:pt x="5746830" y="1180618"/>
                  </a:cubicBezTo>
                  <a:cubicBezTo>
                    <a:pt x="5750688" y="1172902"/>
                    <a:pt x="5755201" y="1165479"/>
                    <a:pt x="5758405" y="1157469"/>
                  </a:cubicBezTo>
                  <a:cubicBezTo>
                    <a:pt x="5762936" y="1146141"/>
                    <a:pt x="5769980" y="1122745"/>
                    <a:pt x="5769980" y="1122745"/>
                  </a:cubicBezTo>
                  <a:cubicBezTo>
                    <a:pt x="5787342" y="1124674"/>
                    <a:pt x="5804835" y="1125660"/>
                    <a:pt x="5822066" y="1128532"/>
                  </a:cubicBezTo>
                  <a:cubicBezTo>
                    <a:pt x="5828083" y="1129535"/>
                    <a:pt x="5835114" y="1130005"/>
                    <a:pt x="5839428" y="1134319"/>
                  </a:cubicBezTo>
                  <a:cubicBezTo>
                    <a:pt x="5843742" y="1138633"/>
                    <a:pt x="5843736" y="1145763"/>
                    <a:pt x="5845215" y="1151681"/>
                  </a:cubicBezTo>
                  <a:cubicBezTo>
                    <a:pt x="5847601" y="1161224"/>
                    <a:pt x="5849073" y="1170972"/>
                    <a:pt x="5851002" y="1180618"/>
                  </a:cubicBezTo>
                  <a:cubicBezTo>
                    <a:pt x="5843286" y="1199909"/>
                    <a:pt x="5834423" y="1218781"/>
                    <a:pt x="5827853" y="1238492"/>
                  </a:cubicBezTo>
                  <a:cubicBezTo>
                    <a:pt x="5813978" y="1280120"/>
                    <a:pt x="5830812" y="1228135"/>
                    <a:pt x="5816278" y="1279003"/>
                  </a:cubicBezTo>
                  <a:cubicBezTo>
                    <a:pt x="5804417" y="1320513"/>
                    <a:pt x="5816465" y="1266492"/>
                    <a:pt x="5804704" y="1325302"/>
                  </a:cubicBezTo>
                  <a:cubicBezTo>
                    <a:pt x="5806633" y="1331089"/>
                    <a:pt x="5808349" y="1336952"/>
                    <a:pt x="5810491" y="1342664"/>
                  </a:cubicBezTo>
                  <a:cubicBezTo>
                    <a:pt x="5831251" y="1398024"/>
                    <a:pt x="5814718" y="1349554"/>
                    <a:pt x="5827853" y="1388962"/>
                  </a:cubicBezTo>
                  <a:cubicBezTo>
                    <a:pt x="5825924" y="1412112"/>
                    <a:pt x="5827386" y="1435799"/>
                    <a:pt x="5822066" y="1458411"/>
                  </a:cubicBezTo>
                  <a:cubicBezTo>
                    <a:pt x="5820797" y="1463805"/>
                    <a:pt x="5798779" y="1496234"/>
                    <a:pt x="5793129" y="1504709"/>
                  </a:cubicBezTo>
                  <a:cubicBezTo>
                    <a:pt x="5785206" y="1528478"/>
                    <a:pt x="5784986" y="1539288"/>
                    <a:pt x="5769980" y="1556795"/>
                  </a:cubicBezTo>
                  <a:cubicBezTo>
                    <a:pt x="5762878" y="1565081"/>
                    <a:pt x="5755116" y="1572843"/>
                    <a:pt x="5746830" y="1579945"/>
                  </a:cubicBezTo>
                  <a:cubicBezTo>
                    <a:pt x="5741549" y="1584471"/>
                    <a:pt x="5735255" y="1587661"/>
                    <a:pt x="5729468" y="1591519"/>
                  </a:cubicBezTo>
                  <a:cubicBezTo>
                    <a:pt x="5719410" y="1621694"/>
                    <a:pt x="5731118" y="1598412"/>
                    <a:pt x="5706319" y="1620456"/>
                  </a:cubicBezTo>
                  <a:cubicBezTo>
                    <a:pt x="5659474" y="1662096"/>
                    <a:pt x="5690034" y="1649033"/>
                    <a:pt x="5654233" y="1660968"/>
                  </a:cubicBezTo>
                  <a:cubicBezTo>
                    <a:pt x="5623366" y="1707267"/>
                    <a:pt x="5642658" y="1687975"/>
                    <a:pt x="5596359" y="1718841"/>
                  </a:cubicBezTo>
                  <a:lnTo>
                    <a:pt x="5578997" y="1730416"/>
                  </a:lnTo>
                  <a:cubicBezTo>
                    <a:pt x="5571281" y="1741991"/>
                    <a:pt x="5558576" y="1751499"/>
                    <a:pt x="5555848" y="1765140"/>
                  </a:cubicBezTo>
                  <a:cubicBezTo>
                    <a:pt x="5548456" y="1802102"/>
                    <a:pt x="5557016" y="1787121"/>
                    <a:pt x="5532699" y="1811438"/>
                  </a:cubicBezTo>
                  <a:cubicBezTo>
                    <a:pt x="5526660" y="1829552"/>
                    <a:pt x="5526144" y="1837198"/>
                    <a:pt x="5509549" y="1851950"/>
                  </a:cubicBezTo>
                  <a:cubicBezTo>
                    <a:pt x="5499152" y="1861192"/>
                    <a:pt x="5486400" y="1867383"/>
                    <a:pt x="5474825" y="1875099"/>
                  </a:cubicBezTo>
                  <a:lnTo>
                    <a:pt x="5457463" y="1886674"/>
                  </a:lnTo>
                  <a:cubicBezTo>
                    <a:pt x="5451676" y="1890532"/>
                    <a:pt x="5445665" y="1894076"/>
                    <a:pt x="5440101" y="1898249"/>
                  </a:cubicBezTo>
                  <a:cubicBezTo>
                    <a:pt x="5432385" y="1904036"/>
                    <a:pt x="5423360" y="1908402"/>
                    <a:pt x="5416952" y="1915611"/>
                  </a:cubicBezTo>
                  <a:cubicBezTo>
                    <a:pt x="5407710" y="1926008"/>
                    <a:pt x="5393802" y="1950335"/>
                    <a:pt x="5393802" y="1950335"/>
                  </a:cubicBezTo>
                  <a:cubicBezTo>
                    <a:pt x="5389481" y="1963300"/>
                    <a:pt x="5384304" y="1977350"/>
                    <a:pt x="5382228" y="1990846"/>
                  </a:cubicBezTo>
                  <a:cubicBezTo>
                    <a:pt x="5379572" y="2008112"/>
                    <a:pt x="5378369" y="2025570"/>
                    <a:pt x="5376440" y="2042932"/>
                  </a:cubicBezTo>
                  <a:cubicBezTo>
                    <a:pt x="5375119" y="2082561"/>
                    <a:pt x="5375524" y="2204690"/>
                    <a:pt x="5364866" y="2268638"/>
                  </a:cubicBezTo>
                  <a:cubicBezTo>
                    <a:pt x="5360409" y="2295376"/>
                    <a:pt x="5351085" y="2291329"/>
                    <a:pt x="5324354" y="2309150"/>
                  </a:cubicBezTo>
                  <a:lnTo>
                    <a:pt x="5306992" y="2320725"/>
                  </a:lnTo>
                  <a:cubicBezTo>
                    <a:pt x="5279487" y="2403244"/>
                    <a:pt x="5307123" y="2317373"/>
                    <a:pt x="5289630" y="2378598"/>
                  </a:cubicBezTo>
                  <a:cubicBezTo>
                    <a:pt x="5287954" y="2384464"/>
                    <a:pt x="5288157" y="2391646"/>
                    <a:pt x="5283843" y="2395960"/>
                  </a:cubicBezTo>
                  <a:cubicBezTo>
                    <a:pt x="5279529" y="2400274"/>
                    <a:pt x="5272399" y="2400267"/>
                    <a:pt x="5266481" y="2401747"/>
                  </a:cubicBezTo>
                  <a:cubicBezTo>
                    <a:pt x="5256938" y="2404133"/>
                    <a:pt x="5247034" y="2404947"/>
                    <a:pt x="5237544" y="2407535"/>
                  </a:cubicBezTo>
                  <a:cubicBezTo>
                    <a:pt x="5225773" y="2410745"/>
                    <a:pt x="5202820" y="2419109"/>
                    <a:pt x="5202820" y="2419109"/>
                  </a:cubicBezTo>
                  <a:cubicBezTo>
                    <a:pt x="5197033" y="2422967"/>
                    <a:pt x="5191679" y="2427573"/>
                    <a:pt x="5185458" y="2430684"/>
                  </a:cubicBezTo>
                  <a:cubicBezTo>
                    <a:pt x="5159355" y="2443736"/>
                    <a:pt x="5175615" y="2427312"/>
                    <a:pt x="5150734" y="2448046"/>
                  </a:cubicBezTo>
                  <a:cubicBezTo>
                    <a:pt x="5144447" y="2453286"/>
                    <a:pt x="5140527" y="2461433"/>
                    <a:pt x="5133372" y="2465408"/>
                  </a:cubicBezTo>
                  <a:cubicBezTo>
                    <a:pt x="5122707" y="2471333"/>
                    <a:pt x="5110223" y="2473125"/>
                    <a:pt x="5098648" y="2476983"/>
                  </a:cubicBezTo>
                  <a:lnTo>
                    <a:pt x="5081286" y="2482770"/>
                  </a:lnTo>
                  <a:cubicBezTo>
                    <a:pt x="5075499" y="2486628"/>
                    <a:pt x="5069267" y="2489892"/>
                    <a:pt x="5063924" y="2494345"/>
                  </a:cubicBezTo>
                  <a:cubicBezTo>
                    <a:pt x="5029443" y="2523080"/>
                    <a:pt x="5049210" y="2517892"/>
                    <a:pt x="5040775" y="2581155"/>
                  </a:cubicBezTo>
                  <a:cubicBezTo>
                    <a:pt x="5038131" y="2600987"/>
                    <a:pt x="5032279" y="2598148"/>
                    <a:pt x="5023413" y="2615879"/>
                  </a:cubicBezTo>
                  <a:cubicBezTo>
                    <a:pt x="5020685" y="2621335"/>
                    <a:pt x="5020900" y="2628094"/>
                    <a:pt x="5017625" y="2633241"/>
                  </a:cubicBezTo>
                  <a:cubicBezTo>
                    <a:pt x="4988962" y="2678282"/>
                    <a:pt x="4995262" y="2671300"/>
                    <a:pt x="4965539" y="2691114"/>
                  </a:cubicBezTo>
                  <a:cubicBezTo>
                    <a:pt x="4961681" y="2696901"/>
                    <a:pt x="4957075" y="2702255"/>
                    <a:pt x="4953964" y="2708476"/>
                  </a:cubicBezTo>
                  <a:cubicBezTo>
                    <a:pt x="4951236" y="2713932"/>
                    <a:pt x="4948729" y="2719763"/>
                    <a:pt x="4948177" y="2725838"/>
                  </a:cubicBezTo>
                  <a:cubicBezTo>
                    <a:pt x="4944854" y="2762391"/>
                    <a:pt x="4948956" y="2799686"/>
                    <a:pt x="4942390" y="2835798"/>
                  </a:cubicBezTo>
                  <a:cubicBezTo>
                    <a:pt x="4940926" y="2843851"/>
                    <a:pt x="4930815" y="2847373"/>
                    <a:pt x="4925028" y="2853160"/>
                  </a:cubicBezTo>
                  <a:cubicBezTo>
                    <a:pt x="4923099" y="2858947"/>
                    <a:pt x="4921643" y="2864915"/>
                    <a:pt x="4919240" y="2870522"/>
                  </a:cubicBezTo>
                  <a:cubicBezTo>
                    <a:pt x="4906694" y="2899795"/>
                    <a:pt x="4892231" y="2916823"/>
                    <a:pt x="4872942" y="2945757"/>
                  </a:cubicBezTo>
                  <a:lnTo>
                    <a:pt x="4861367" y="2963119"/>
                  </a:lnTo>
                  <a:cubicBezTo>
                    <a:pt x="4850842" y="2994696"/>
                    <a:pt x="4857392" y="2971594"/>
                    <a:pt x="4849792" y="3020993"/>
                  </a:cubicBezTo>
                  <a:cubicBezTo>
                    <a:pt x="4848008" y="3032591"/>
                    <a:pt x="4845664" y="3044101"/>
                    <a:pt x="4844005" y="3055717"/>
                  </a:cubicBezTo>
                  <a:cubicBezTo>
                    <a:pt x="4834879" y="3119601"/>
                    <a:pt x="4844568" y="3082964"/>
                    <a:pt x="4826643" y="3136740"/>
                  </a:cubicBezTo>
                  <a:cubicBezTo>
                    <a:pt x="4824714" y="3142527"/>
                    <a:pt x="4824240" y="3149026"/>
                    <a:pt x="4820856" y="3154102"/>
                  </a:cubicBezTo>
                  <a:lnTo>
                    <a:pt x="4809281" y="3171464"/>
                  </a:lnTo>
                  <a:cubicBezTo>
                    <a:pt x="4804182" y="3217361"/>
                    <a:pt x="4799290" y="3218310"/>
                    <a:pt x="4809281" y="3258274"/>
                  </a:cubicBezTo>
                  <a:cubicBezTo>
                    <a:pt x="4812240" y="3270111"/>
                    <a:pt x="4820856" y="3292998"/>
                    <a:pt x="4820856" y="3292998"/>
                  </a:cubicBezTo>
                  <a:cubicBezTo>
                    <a:pt x="4815610" y="3324468"/>
                    <a:pt x="4817433" y="3328780"/>
                    <a:pt x="4803494" y="3356659"/>
                  </a:cubicBezTo>
                  <a:cubicBezTo>
                    <a:pt x="4800383" y="3362880"/>
                    <a:pt x="4796837" y="3369103"/>
                    <a:pt x="4791919" y="3374021"/>
                  </a:cubicBezTo>
                  <a:cubicBezTo>
                    <a:pt x="4787001" y="3378939"/>
                    <a:pt x="4779900" y="3381142"/>
                    <a:pt x="4774557" y="3385595"/>
                  </a:cubicBezTo>
                  <a:cubicBezTo>
                    <a:pt x="4758900" y="3398642"/>
                    <a:pt x="4746551" y="3416261"/>
                    <a:pt x="4734045" y="3431894"/>
                  </a:cubicBezTo>
                  <a:lnTo>
                    <a:pt x="4722471" y="3466618"/>
                  </a:lnTo>
                  <a:lnTo>
                    <a:pt x="4716683" y="3483980"/>
                  </a:lnTo>
                  <a:cubicBezTo>
                    <a:pt x="4714754" y="3510988"/>
                    <a:pt x="4715119" y="3538258"/>
                    <a:pt x="4710896" y="3565003"/>
                  </a:cubicBezTo>
                  <a:cubicBezTo>
                    <a:pt x="4709276" y="3575265"/>
                    <a:pt x="4704296" y="3584820"/>
                    <a:pt x="4699321" y="3593940"/>
                  </a:cubicBezTo>
                  <a:cubicBezTo>
                    <a:pt x="4692660" y="3606152"/>
                    <a:pt x="4689668" y="3625290"/>
                    <a:pt x="4676172" y="3628664"/>
                  </a:cubicBezTo>
                  <a:cubicBezTo>
                    <a:pt x="4668456" y="3630593"/>
                    <a:pt x="4660625" y="3632112"/>
                    <a:pt x="4653023" y="3634451"/>
                  </a:cubicBezTo>
                  <a:cubicBezTo>
                    <a:pt x="4635531" y="3639833"/>
                    <a:pt x="4618692" y="3647375"/>
                    <a:pt x="4600937" y="3651813"/>
                  </a:cubicBezTo>
                  <a:lnTo>
                    <a:pt x="4577787" y="3657600"/>
                  </a:lnTo>
                  <a:cubicBezTo>
                    <a:pt x="4572000" y="3647955"/>
                    <a:pt x="4565455" y="3638725"/>
                    <a:pt x="4560425" y="3628664"/>
                  </a:cubicBezTo>
                  <a:cubicBezTo>
                    <a:pt x="4557697" y="3623208"/>
                    <a:pt x="4558449" y="3616066"/>
                    <a:pt x="4554638" y="3611302"/>
                  </a:cubicBezTo>
                  <a:cubicBezTo>
                    <a:pt x="4550293" y="3605871"/>
                    <a:pt x="4543063" y="3603585"/>
                    <a:pt x="4537276" y="3599727"/>
                  </a:cubicBezTo>
                  <a:cubicBezTo>
                    <a:pt x="4519835" y="3611354"/>
                    <a:pt x="4517329" y="3614062"/>
                    <a:pt x="4496764" y="3622876"/>
                  </a:cubicBezTo>
                  <a:cubicBezTo>
                    <a:pt x="4491157" y="3625279"/>
                    <a:pt x="4485189" y="3626735"/>
                    <a:pt x="4479402" y="3628664"/>
                  </a:cubicBezTo>
                  <a:cubicBezTo>
                    <a:pt x="4475544" y="3622877"/>
                    <a:pt x="4474648" y="3612666"/>
                    <a:pt x="4467828" y="3611302"/>
                  </a:cubicBezTo>
                  <a:cubicBezTo>
                    <a:pt x="4461008" y="3609938"/>
                    <a:pt x="4456687" y="3619765"/>
                    <a:pt x="4450466" y="3622876"/>
                  </a:cubicBezTo>
                  <a:cubicBezTo>
                    <a:pt x="4445010" y="3625604"/>
                    <a:pt x="4438891" y="3626735"/>
                    <a:pt x="4433104" y="3628664"/>
                  </a:cubicBezTo>
                  <a:cubicBezTo>
                    <a:pt x="4419600" y="3638309"/>
                    <a:pt x="4404326" y="3645866"/>
                    <a:pt x="4392592" y="3657600"/>
                  </a:cubicBezTo>
                  <a:cubicBezTo>
                    <a:pt x="4388278" y="3661914"/>
                    <a:pt x="4387562" y="3668909"/>
                    <a:pt x="4386805" y="3674962"/>
                  </a:cubicBezTo>
                  <a:cubicBezTo>
                    <a:pt x="4366729" y="3835573"/>
                    <a:pt x="4388884" y="3748707"/>
                    <a:pt x="4363656" y="3837008"/>
                  </a:cubicBezTo>
                  <a:cubicBezTo>
                    <a:pt x="4365585" y="3850512"/>
                    <a:pt x="4367369" y="3864037"/>
                    <a:pt x="4369443" y="3877519"/>
                  </a:cubicBezTo>
                  <a:cubicBezTo>
                    <a:pt x="4371420" y="3890370"/>
                    <a:pt x="4374021" y="3915612"/>
                    <a:pt x="4381018" y="3929606"/>
                  </a:cubicBezTo>
                  <a:cubicBezTo>
                    <a:pt x="4384129" y="3935827"/>
                    <a:pt x="4388734" y="3941181"/>
                    <a:pt x="4392592" y="3946968"/>
                  </a:cubicBezTo>
                  <a:cubicBezTo>
                    <a:pt x="4390663" y="3968188"/>
                    <a:pt x="4390508" y="3989645"/>
                    <a:pt x="4386805" y="4010628"/>
                  </a:cubicBezTo>
                  <a:cubicBezTo>
                    <a:pt x="4384685" y="4022643"/>
                    <a:pt x="4376042" y="4033178"/>
                    <a:pt x="4375230" y="4045352"/>
                  </a:cubicBezTo>
                  <a:cubicBezTo>
                    <a:pt x="4374567" y="4055291"/>
                    <a:pt x="4384761" y="4123643"/>
                    <a:pt x="4386805" y="4137950"/>
                  </a:cubicBezTo>
                  <a:cubicBezTo>
                    <a:pt x="4384876" y="4145666"/>
                    <a:pt x="4381018" y="4153145"/>
                    <a:pt x="4381018" y="4161099"/>
                  </a:cubicBezTo>
                  <a:cubicBezTo>
                    <a:pt x="4381018" y="4191073"/>
                    <a:pt x="4384802" y="4214857"/>
                    <a:pt x="4392592" y="4242122"/>
                  </a:cubicBezTo>
                  <a:cubicBezTo>
                    <a:pt x="4394268" y="4247988"/>
                    <a:pt x="4396900" y="4253566"/>
                    <a:pt x="4398380" y="4259484"/>
                  </a:cubicBezTo>
                  <a:cubicBezTo>
                    <a:pt x="4400766" y="4269027"/>
                    <a:pt x="4401781" y="4278878"/>
                    <a:pt x="4404167" y="4288421"/>
                  </a:cubicBezTo>
                  <a:cubicBezTo>
                    <a:pt x="4405646" y="4294339"/>
                    <a:pt x="4408631" y="4299828"/>
                    <a:pt x="4409954" y="4305783"/>
                  </a:cubicBezTo>
                  <a:cubicBezTo>
                    <a:pt x="4412500" y="4317238"/>
                    <a:pt x="4413441" y="4329001"/>
                    <a:pt x="4415742" y="4340507"/>
                  </a:cubicBezTo>
                  <a:cubicBezTo>
                    <a:pt x="4417577" y="4349684"/>
                    <a:pt x="4423179" y="4371366"/>
                    <a:pt x="4427316" y="4381018"/>
                  </a:cubicBezTo>
                  <a:cubicBezTo>
                    <a:pt x="4430714" y="4388948"/>
                    <a:pt x="4435033" y="4396451"/>
                    <a:pt x="4438891" y="4404168"/>
                  </a:cubicBezTo>
                  <a:cubicBezTo>
                    <a:pt x="4440820" y="4427317"/>
                    <a:pt x="4448497" y="4450702"/>
                    <a:pt x="4444678" y="4473616"/>
                  </a:cubicBezTo>
                  <a:cubicBezTo>
                    <a:pt x="4442391" y="4487338"/>
                    <a:pt x="4431366" y="4498504"/>
                    <a:pt x="4421529" y="4508340"/>
                  </a:cubicBezTo>
                  <a:cubicBezTo>
                    <a:pt x="4411883" y="4517985"/>
                    <a:pt x="4403505" y="4529092"/>
                    <a:pt x="4392592" y="4537276"/>
                  </a:cubicBezTo>
                  <a:cubicBezTo>
                    <a:pt x="4387712" y="4540936"/>
                    <a:pt x="4381148" y="4541584"/>
                    <a:pt x="4375230" y="4543064"/>
                  </a:cubicBezTo>
                  <a:lnTo>
                    <a:pt x="4328932" y="4554638"/>
                  </a:lnTo>
                  <a:cubicBezTo>
                    <a:pt x="4325074" y="4560425"/>
                    <a:pt x="4320808" y="4565961"/>
                    <a:pt x="4317357" y="4572000"/>
                  </a:cubicBezTo>
                  <a:cubicBezTo>
                    <a:pt x="4313077" y="4579491"/>
                    <a:pt x="4310221" y="4587752"/>
                    <a:pt x="4305782" y="4595150"/>
                  </a:cubicBezTo>
                  <a:cubicBezTo>
                    <a:pt x="4294842" y="4613384"/>
                    <a:pt x="4282616" y="4633746"/>
                    <a:pt x="4265271" y="4647236"/>
                  </a:cubicBezTo>
                  <a:cubicBezTo>
                    <a:pt x="4254290" y="4655776"/>
                    <a:pt x="4244043" y="4667011"/>
                    <a:pt x="4230547" y="4670385"/>
                  </a:cubicBezTo>
                  <a:cubicBezTo>
                    <a:pt x="4197854" y="4678559"/>
                    <a:pt x="4215197" y="4674613"/>
                    <a:pt x="4178461" y="4681960"/>
                  </a:cubicBezTo>
                  <a:cubicBezTo>
                    <a:pt x="4135835" y="4678408"/>
                    <a:pt x="4116282" y="4679437"/>
                    <a:pt x="4080076" y="4670385"/>
                  </a:cubicBezTo>
                  <a:cubicBezTo>
                    <a:pt x="4074158" y="4668905"/>
                    <a:pt x="4068501" y="4666527"/>
                    <a:pt x="4062714" y="4664598"/>
                  </a:cubicBezTo>
                  <a:cubicBezTo>
                    <a:pt x="4031770" y="4643968"/>
                    <a:pt x="4038666" y="4645247"/>
                    <a:pt x="3981691" y="4641449"/>
                  </a:cubicBezTo>
                  <a:cubicBezTo>
                    <a:pt x="3973755" y="4640920"/>
                    <a:pt x="3966258" y="4645307"/>
                    <a:pt x="3958542" y="4647236"/>
                  </a:cubicBezTo>
                  <a:cubicBezTo>
                    <a:pt x="3944039" y="4643611"/>
                    <a:pt x="3928548" y="4642496"/>
                    <a:pt x="3918030" y="4629874"/>
                  </a:cubicBezTo>
                  <a:cubicBezTo>
                    <a:pt x="3912507" y="4623246"/>
                    <a:pt x="3909854" y="4614655"/>
                    <a:pt x="3906456" y="4606725"/>
                  </a:cubicBezTo>
                  <a:cubicBezTo>
                    <a:pt x="3904053" y="4601117"/>
                    <a:pt x="3904479" y="4594126"/>
                    <a:pt x="3900668" y="4589362"/>
                  </a:cubicBezTo>
                  <a:cubicBezTo>
                    <a:pt x="3896323" y="4583931"/>
                    <a:pt x="3889093" y="4581646"/>
                    <a:pt x="3883306" y="4577788"/>
                  </a:cubicBezTo>
                  <a:cubicBezTo>
                    <a:pt x="3881377" y="4572001"/>
                    <a:pt x="3880903" y="4565502"/>
                    <a:pt x="3877519" y="4560426"/>
                  </a:cubicBezTo>
                  <a:cubicBezTo>
                    <a:pt x="3870154" y="4549378"/>
                    <a:pt x="3854291" y="4538059"/>
                    <a:pt x="3842795" y="4531489"/>
                  </a:cubicBezTo>
                  <a:cubicBezTo>
                    <a:pt x="3762657" y="4485696"/>
                    <a:pt x="3720444" y="4517434"/>
                    <a:pt x="3588152" y="4514127"/>
                  </a:cubicBezTo>
                  <a:cubicBezTo>
                    <a:pt x="3565906" y="4480759"/>
                    <a:pt x="3585167" y="4512950"/>
                    <a:pt x="3570790" y="4479403"/>
                  </a:cubicBezTo>
                  <a:cubicBezTo>
                    <a:pt x="3560849" y="4456208"/>
                    <a:pt x="3558858" y="4460613"/>
                    <a:pt x="3553428" y="4438892"/>
                  </a:cubicBezTo>
                  <a:cubicBezTo>
                    <a:pt x="3551042" y="4429349"/>
                    <a:pt x="3550467" y="4419377"/>
                    <a:pt x="3547640" y="4409955"/>
                  </a:cubicBezTo>
                  <a:cubicBezTo>
                    <a:pt x="3541504" y="4389500"/>
                    <a:pt x="3527629" y="4361007"/>
                    <a:pt x="3512916" y="4346294"/>
                  </a:cubicBezTo>
                  <a:cubicBezTo>
                    <a:pt x="3507129" y="4340507"/>
                    <a:pt x="3502214" y="4333689"/>
                    <a:pt x="3495554" y="4328932"/>
                  </a:cubicBezTo>
                  <a:cubicBezTo>
                    <a:pt x="3478263" y="4316581"/>
                    <a:pt x="3433438" y="4304368"/>
                    <a:pt x="3420319" y="4299995"/>
                  </a:cubicBezTo>
                  <a:lnTo>
                    <a:pt x="3385595" y="4288421"/>
                  </a:lnTo>
                  <a:cubicBezTo>
                    <a:pt x="3379808" y="4286492"/>
                    <a:pt x="3374151" y="4284112"/>
                    <a:pt x="3368233" y="4282633"/>
                  </a:cubicBezTo>
                  <a:cubicBezTo>
                    <a:pt x="3335540" y="4274461"/>
                    <a:pt x="3352883" y="4278406"/>
                    <a:pt x="3316147" y="4271059"/>
                  </a:cubicBezTo>
                  <a:cubicBezTo>
                    <a:pt x="3310360" y="4267201"/>
                    <a:pt x="3305141" y="4262309"/>
                    <a:pt x="3298785" y="4259484"/>
                  </a:cubicBezTo>
                  <a:cubicBezTo>
                    <a:pt x="3253391" y="4239308"/>
                    <a:pt x="3258757" y="4248873"/>
                    <a:pt x="3200400" y="4259484"/>
                  </a:cubicBezTo>
                  <a:cubicBezTo>
                    <a:pt x="3202329" y="4265271"/>
                    <a:pt x="3206187" y="4270746"/>
                    <a:pt x="3206187" y="4276846"/>
                  </a:cubicBezTo>
                  <a:cubicBezTo>
                    <a:pt x="3206187" y="4289306"/>
                    <a:pt x="3186309" y="4317693"/>
                    <a:pt x="3183038" y="4323145"/>
                  </a:cubicBezTo>
                  <a:cubicBezTo>
                    <a:pt x="3186896" y="4328932"/>
                    <a:pt x="3193470" y="4333646"/>
                    <a:pt x="3194613" y="4340507"/>
                  </a:cubicBezTo>
                  <a:cubicBezTo>
                    <a:pt x="3195616" y="4346524"/>
                    <a:pt x="3190501" y="4352003"/>
                    <a:pt x="3188825" y="4357869"/>
                  </a:cubicBezTo>
                  <a:cubicBezTo>
                    <a:pt x="3185677" y="4368886"/>
                    <a:pt x="3176966" y="4410239"/>
                    <a:pt x="3171463" y="4415742"/>
                  </a:cubicBezTo>
                  <a:cubicBezTo>
                    <a:pt x="3143396" y="4443810"/>
                    <a:pt x="3154367" y="4429812"/>
                    <a:pt x="3136739" y="4456254"/>
                  </a:cubicBezTo>
                  <a:cubicBezTo>
                    <a:pt x="3138668" y="4463970"/>
                    <a:pt x="3139572" y="4472018"/>
                    <a:pt x="3142526" y="4479403"/>
                  </a:cubicBezTo>
                  <a:cubicBezTo>
                    <a:pt x="3147332" y="4491418"/>
                    <a:pt x="3156554" y="4501623"/>
                    <a:pt x="3159889" y="4514127"/>
                  </a:cubicBezTo>
                  <a:cubicBezTo>
                    <a:pt x="3164390" y="4531006"/>
                    <a:pt x="3163020" y="4548947"/>
                    <a:pt x="3165676" y="4566213"/>
                  </a:cubicBezTo>
                  <a:cubicBezTo>
                    <a:pt x="3166885" y="4574074"/>
                    <a:pt x="3169534" y="4581646"/>
                    <a:pt x="3171463" y="4589362"/>
                  </a:cubicBezTo>
                  <a:cubicBezTo>
                    <a:pt x="3167605" y="4600937"/>
                    <a:pt x="3161236" y="4611961"/>
                    <a:pt x="3159889" y="4624087"/>
                  </a:cubicBezTo>
                  <a:cubicBezTo>
                    <a:pt x="3158748" y="4634357"/>
                    <a:pt x="3172699" y="4651983"/>
                    <a:pt x="3177251" y="4658811"/>
                  </a:cubicBezTo>
                  <a:cubicBezTo>
                    <a:pt x="3179180" y="4668456"/>
                    <a:pt x="3181329" y="4678060"/>
                    <a:pt x="3183038" y="4687747"/>
                  </a:cubicBezTo>
                  <a:cubicBezTo>
                    <a:pt x="3187117" y="4710859"/>
                    <a:pt x="3194613" y="4757195"/>
                    <a:pt x="3194613" y="4757195"/>
                  </a:cubicBezTo>
                  <a:cubicBezTo>
                    <a:pt x="3179988" y="4801070"/>
                    <a:pt x="3190358" y="4782158"/>
                    <a:pt x="3165676" y="4815069"/>
                  </a:cubicBezTo>
                  <a:cubicBezTo>
                    <a:pt x="3155506" y="4845581"/>
                    <a:pt x="3157984" y="4820892"/>
                    <a:pt x="3177251" y="4849793"/>
                  </a:cubicBezTo>
                  <a:cubicBezTo>
                    <a:pt x="3180572" y="4854774"/>
                    <a:pt x="3188053" y="4887218"/>
                    <a:pt x="3188825" y="4890304"/>
                  </a:cubicBezTo>
                  <a:cubicBezTo>
                    <a:pt x="3186896" y="4917312"/>
                    <a:pt x="3186201" y="4944436"/>
                    <a:pt x="3183038" y="4971327"/>
                  </a:cubicBezTo>
                  <a:cubicBezTo>
                    <a:pt x="3181783" y="4981997"/>
                    <a:pt x="3172960" y="4998767"/>
                    <a:pt x="3165676" y="5006051"/>
                  </a:cubicBezTo>
                  <a:cubicBezTo>
                    <a:pt x="3160758" y="5010969"/>
                    <a:pt x="3154394" y="5014248"/>
                    <a:pt x="3148314" y="5017626"/>
                  </a:cubicBezTo>
                  <a:cubicBezTo>
                    <a:pt x="3105893" y="5041193"/>
                    <a:pt x="3124325" y="5028930"/>
                    <a:pt x="3084653" y="5046562"/>
                  </a:cubicBezTo>
                  <a:cubicBezTo>
                    <a:pt x="3076769" y="5050066"/>
                    <a:pt x="3069220" y="5054279"/>
                    <a:pt x="3061504" y="5058137"/>
                  </a:cubicBezTo>
                  <a:cubicBezTo>
                    <a:pt x="3054818" y="5074852"/>
                    <a:pt x="3048297" y="5098425"/>
                    <a:pt x="3032567" y="5110223"/>
                  </a:cubicBezTo>
                  <a:cubicBezTo>
                    <a:pt x="3024256" y="5116456"/>
                    <a:pt x="3012750" y="5116823"/>
                    <a:pt x="3003630" y="5121798"/>
                  </a:cubicBezTo>
                  <a:cubicBezTo>
                    <a:pt x="2944906" y="5153829"/>
                    <a:pt x="2994636" y="5140658"/>
                    <a:pt x="2934182" y="5150735"/>
                  </a:cubicBezTo>
                  <a:cubicBezTo>
                    <a:pt x="2926466" y="5148806"/>
                    <a:pt x="2917505" y="5149570"/>
                    <a:pt x="2911033" y="5144947"/>
                  </a:cubicBezTo>
                  <a:cubicBezTo>
                    <a:pt x="2892050" y="5131387"/>
                    <a:pt x="2893412" y="5118001"/>
                    <a:pt x="2887883" y="5098649"/>
                  </a:cubicBezTo>
                  <a:cubicBezTo>
                    <a:pt x="2886207" y="5092783"/>
                    <a:pt x="2885907" y="5086051"/>
                    <a:pt x="2882096" y="5081287"/>
                  </a:cubicBezTo>
                  <a:cubicBezTo>
                    <a:pt x="2877751" y="5075856"/>
                    <a:pt x="2870521" y="5073570"/>
                    <a:pt x="2864734" y="5069712"/>
                  </a:cubicBezTo>
                  <a:cubicBezTo>
                    <a:pt x="2862805" y="5063925"/>
                    <a:pt x="2860143" y="5058332"/>
                    <a:pt x="2858947" y="5052350"/>
                  </a:cubicBezTo>
                  <a:cubicBezTo>
                    <a:pt x="2854816" y="5031694"/>
                    <a:pt x="2849380" y="4977822"/>
                    <a:pt x="2847372" y="4959752"/>
                  </a:cubicBezTo>
                  <a:cubicBezTo>
                    <a:pt x="2853623" y="4909738"/>
                    <a:pt x="2856687" y="4924882"/>
                    <a:pt x="2847372" y="4884517"/>
                  </a:cubicBezTo>
                  <a:cubicBezTo>
                    <a:pt x="2843795" y="4869016"/>
                    <a:pt x="2835797" y="4838218"/>
                    <a:pt x="2835797" y="4838218"/>
                  </a:cubicBezTo>
                  <a:cubicBezTo>
                    <a:pt x="2833868" y="4815069"/>
                    <a:pt x="2841023" y="4789223"/>
                    <a:pt x="2830010" y="4768770"/>
                  </a:cubicBezTo>
                  <a:cubicBezTo>
                    <a:pt x="2821873" y="4753658"/>
                    <a:pt x="2783331" y="4765572"/>
                    <a:pt x="2772137" y="4768770"/>
                  </a:cubicBezTo>
                  <a:cubicBezTo>
                    <a:pt x="2738275" y="4778444"/>
                    <a:pt x="2769190" y="4772263"/>
                    <a:pt x="2720051" y="4791919"/>
                  </a:cubicBezTo>
                  <a:cubicBezTo>
                    <a:pt x="2712666" y="4794873"/>
                    <a:pt x="2704666" y="4795981"/>
                    <a:pt x="2696901" y="4797707"/>
                  </a:cubicBezTo>
                  <a:cubicBezTo>
                    <a:pt x="2660054" y="4805895"/>
                    <a:pt x="2661368" y="4804227"/>
                    <a:pt x="2615878" y="4809281"/>
                  </a:cubicBezTo>
                  <a:cubicBezTo>
                    <a:pt x="2608162" y="4816998"/>
                    <a:pt x="2598029" y="4822891"/>
                    <a:pt x="2592729" y="4832431"/>
                  </a:cubicBezTo>
                  <a:cubicBezTo>
                    <a:pt x="2586414" y="4843798"/>
                    <a:pt x="2587739" y="4888669"/>
                    <a:pt x="2575367" y="4896092"/>
                  </a:cubicBezTo>
                  <a:cubicBezTo>
                    <a:pt x="2565721" y="4901879"/>
                    <a:pt x="2556670" y="4908799"/>
                    <a:pt x="2546430" y="4913454"/>
                  </a:cubicBezTo>
                  <a:cubicBezTo>
                    <a:pt x="2529216" y="4921278"/>
                    <a:pt x="2507208" y="4926153"/>
                    <a:pt x="2488557" y="4930816"/>
                  </a:cubicBezTo>
                  <a:cubicBezTo>
                    <a:pt x="2478911" y="4928887"/>
                    <a:pt x="2469163" y="4927414"/>
                    <a:pt x="2459620" y="4925028"/>
                  </a:cubicBezTo>
                  <a:cubicBezTo>
                    <a:pt x="2453702" y="4923548"/>
                    <a:pt x="2446311" y="4923800"/>
                    <a:pt x="2442258" y="4919241"/>
                  </a:cubicBezTo>
                  <a:cubicBezTo>
                    <a:pt x="2401957" y="4873903"/>
                    <a:pt x="2423424" y="4884263"/>
                    <a:pt x="2401747" y="4844006"/>
                  </a:cubicBezTo>
                  <a:cubicBezTo>
                    <a:pt x="2393119" y="4827982"/>
                    <a:pt x="2381525" y="4813684"/>
                    <a:pt x="2372810" y="4797707"/>
                  </a:cubicBezTo>
                  <a:cubicBezTo>
                    <a:pt x="2367674" y="4788290"/>
                    <a:pt x="2367157" y="4768838"/>
                    <a:pt x="2355448" y="4762983"/>
                  </a:cubicBezTo>
                  <a:cubicBezTo>
                    <a:pt x="2344953" y="4757735"/>
                    <a:pt x="2332299" y="4759124"/>
                    <a:pt x="2320724" y="4757195"/>
                  </a:cubicBezTo>
                  <a:cubicBezTo>
                    <a:pt x="2242376" y="4698433"/>
                    <a:pt x="2347734" y="4785492"/>
                    <a:pt x="2291787" y="4710897"/>
                  </a:cubicBezTo>
                  <a:cubicBezTo>
                    <a:pt x="2285038" y="4701898"/>
                    <a:pt x="2273234" y="4697861"/>
                    <a:pt x="2262851" y="4693535"/>
                  </a:cubicBezTo>
                  <a:cubicBezTo>
                    <a:pt x="2243080" y="4685297"/>
                    <a:pt x="2214959" y="4680484"/>
                    <a:pt x="2193402" y="4676173"/>
                  </a:cubicBezTo>
                  <a:cubicBezTo>
                    <a:pt x="2151868" y="4648483"/>
                    <a:pt x="2168515" y="4662860"/>
                    <a:pt x="2141316" y="4635661"/>
                  </a:cubicBezTo>
                  <a:cubicBezTo>
                    <a:pt x="2139387" y="4622157"/>
                    <a:pt x="2137969" y="4608571"/>
                    <a:pt x="2135529" y="4595150"/>
                  </a:cubicBezTo>
                  <a:cubicBezTo>
                    <a:pt x="2132030" y="4575903"/>
                    <a:pt x="2124210" y="4555403"/>
                    <a:pt x="2118167" y="4537276"/>
                  </a:cubicBezTo>
                  <a:cubicBezTo>
                    <a:pt x="2116238" y="4525701"/>
                    <a:pt x="2116893" y="4513384"/>
                    <a:pt x="2112380" y="4502552"/>
                  </a:cubicBezTo>
                  <a:cubicBezTo>
                    <a:pt x="2107030" y="4489711"/>
                    <a:pt x="2089230" y="4467828"/>
                    <a:pt x="2089230" y="4467828"/>
                  </a:cubicBezTo>
                  <a:lnTo>
                    <a:pt x="2077656" y="4433104"/>
                  </a:lnTo>
                  <a:cubicBezTo>
                    <a:pt x="2070866" y="4412735"/>
                    <a:pt x="2062377" y="4377118"/>
                    <a:pt x="2042932" y="4363656"/>
                  </a:cubicBezTo>
                  <a:cubicBezTo>
                    <a:pt x="2027885" y="4353239"/>
                    <a:pt x="1990845" y="4346294"/>
                    <a:pt x="1990845" y="4346294"/>
                  </a:cubicBezTo>
                  <a:cubicBezTo>
                    <a:pt x="1923778" y="4301581"/>
                    <a:pt x="1998428" y="4358461"/>
                    <a:pt x="1979271" y="4166887"/>
                  </a:cubicBezTo>
                  <a:cubicBezTo>
                    <a:pt x="1978480" y="4158972"/>
                    <a:pt x="1963838" y="4163028"/>
                    <a:pt x="1956121" y="4161099"/>
                  </a:cubicBezTo>
                  <a:cubicBezTo>
                    <a:pt x="1932164" y="4164522"/>
                    <a:pt x="1918447" y="4164017"/>
                    <a:pt x="1898248" y="4172674"/>
                  </a:cubicBezTo>
                  <a:cubicBezTo>
                    <a:pt x="1890318" y="4176072"/>
                    <a:pt x="1883283" y="4181521"/>
                    <a:pt x="1875099" y="4184249"/>
                  </a:cubicBezTo>
                  <a:cubicBezTo>
                    <a:pt x="1865767" y="4187360"/>
                    <a:pt x="1855764" y="4187902"/>
                    <a:pt x="1846162" y="4190036"/>
                  </a:cubicBezTo>
                  <a:cubicBezTo>
                    <a:pt x="1838398" y="4191761"/>
                    <a:pt x="1830729" y="4193894"/>
                    <a:pt x="1823013" y="4195823"/>
                  </a:cubicBezTo>
                  <a:cubicBezTo>
                    <a:pt x="1813367" y="4201610"/>
                    <a:pt x="1804137" y="4208154"/>
                    <a:pt x="1794076" y="4213185"/>
                  </a:cubicBezTo>
                  <a:cubicBezTo>
                    <a:pt x="1788620" y="4215913"/>
                    <a:pt x="1780525" y="4223737"/>
                    <a:pt x="1776714" y="4218973"/>
                  </a:cubicBezTo>
                  <a:cubicBezTo>
                    <a:pt x="1769383" y="4209810"/>
                    <a:pt x="1772855" y="4195824"/>
                    <a:pt x="1770926" y="4184249"/>
                  </a:cubicBezTo>
                  <a:cubicBezTo>
                    <a:pt x="1772855" y="4174603"/>
                    <a:pt x="1776714" y="4165149"/>
                    <a:pt x="1776714" y="4155312"/>
                  </a:cubicBezTo>
                  <a:cubicBezTo>
                    <a:pt x="1776714" y="4099334"/>
                    <a:pt x="1776151" y="4043212"/>
                    <a:pt x="1770926" y="3987479"/>
                  </a:cubicBezTo>
                  <a:cubicBezTo>
                    <a:pt x="1770277" y="3980554"/>
                    <a:pt x="1764735" y="3974521"/>
                    <a:pt x="1759352" y="3970117"/>
                  </a:cubicBezTo>
                  <a:cubicBezTo>
                    <a:pt x="1743202" y="3956903"/>
                    <a:pt x="1726640" y="3943143"/>
                    <a:pt x="1707266" y="3935393"/>
                  </a:cubicBezTo>
                  <a:cubicBezTo>
                    <a:pt x="1671871" y="3921235"/>
                    <a:pt x="1686973" y="3929580"/>
                    <a:pt x="1660967" y="3912244"/>
                  </a:cubicBezTo>
                  <a:cubicBezTo>
                    <a:pt x="1655180" y="3904527"/>
                    <a:pt x="1646992" y="3898126"/>
                    <a:pt x="1643605" y="3889094"/>
                  </a:cubicBezTo>
                  <a:cubicBezTo>
                    <a:pt x="1635227" y="3866751"/>
                    <a:pt x="1626243" y="3819646"/>
                    <a:pt x="1626243" y="3819646"/>
                  </a:cubicBezTo>
                  <a:cubicBezTo>
                    <a:pt x="1612739" y="3827362"/>
                    <a:pt x="1599068" y="3834793"/>
                    <a:pt x="1585732" y="3842795"/>
                  </a:cubicBezTo>
                  <a:cubicBezTo>
                    <a:pt x="1579768" y="3846374"/>
                    <a:pt x="1572823" y="3849027"/>
                    <a:pt x="1568370" y="3854370"/>
                  </a:cubicBezTo>
                  <a:cubicBezTo>
                    <a:pt x="1524237" y="3907329"/>
                    <a:pt x="1595275" y="3848660"/>
                    <a:pt x="1533645" y="3894881"/>
                  </a:cubicBezTo>
                  <a:cubicBezTo>
                    <a:pt x="1525277" y="3919987"/>
                    <a:pt x="1527097" y="3919606"/>
                    <a:pt x="1504709" y="3946968"/>
                  </a:cubicBezTo>
                  <a:cubicBezTo>
                    <a:pt x="1496071" y="3957525"/>
                    <a:pt x="1484755" y="3965638"/>
                    <a:pt x="1475772" y="3975904"/>
                  </a:cubicBezTo>
                  <a:cubicBezTo>
                    <a:pt x="1457207" y="3997120"/>
                    <a:pt x="1471374" y="3998590"/>
                    <a:pt x="1435261" y="4010628"/>
                  </a:cubicBezTo>
                  <a:cubicBezTo>
                    <a:pt x="1416597" y="4016849"/>
                    <a:pt x="1396537" y="4017697"/>
                    <a:pt x="1377387" y="4022203"/>
                  </a:cubicBezTo>
                  <a:cubicBezTo>
                    <a:pt x="1363716" y="4025420"/>
                    <a:pt x="1350425" y="4030083"/>
                    <a:pt x="1336876" y="4033778"/>
                  </a:cubicBezTo>
                  <a:cubicBezTo>
                    <a:pt x="1329202" y="4035871"/>
                    <a:pt x="1321647" y="4038845"/>
                    <a:pt x="1313726" y="4039565"/>
                  </a:cubicBezTo>
                  <a:cubicBezTo>
                    <a:pt x="1279091" y="4042713"/>
                    <a:pt x="1244278" y="4043423"/>
                    <a:pt x="1209554" y="4045352"/>
                  </a:cubicBezTo>
                  <a:cubicBezTo>
                    <a:pt x="1203767" y="4049210"/>
                    <a:pt x="1198585" y="4054187"/>
                    <a:pt x="1192192" y="4056927"/>
                  </a:cubicBezTo>
                  <a:cubicBezTo>
                    <a:pt x="1178551" y="4062773"/>
                    <a:pt x="1137914" y="4067162"/>
                    <a:pt x="1128532" y="4068502"/>
                  </a:cubicBezTo>
                  <a:cubicBezTo>
                    <a:pt x="1111170" y="4066573"/>
                    <a:pt x="1093393" y="4066951"/>
                    <a:pt x="1076445" y="4062714"/>
                  </a:cubicBezTo>
                  <a:cubicBezTo>
                    <a:pt x="1069697" y="4061027"/>
                    <a:pt x="1065681" y="4053339"/>
                    <a:pt x="1059083" y="4051140"/>
                  </a:cubicBezTo>
                  <a:cubicBezTo>
                    <a:pt x="1047951" y="4047429"/>
                    <a:pt x="1035934" y="4047281"/>
                    <a:pt x="1024359" y="4045352"/>
                  </a:cubicBezTo>
                  <a:cubicBezTo>
                    <a:pt x="1006997" y="4047281"/>
                    <a:pt x="987687" y="4042919"/>
                    <a:pt x="972273" y="4051140"/>
                  </a:cubicBezTo>
                  <a:cubicBezTo>
                    <a:pt x="956580" y="4059510"/>
                    <a:pt x="951777" y="4080980"/>
                    <a:pt x="937549" y="4091651"/>
                  </a:cubicBezTo>
                  <a:cubicBezTo>
                    <a:pt x="927788" y="4098971"/>
                    <a:pt x="914400" y="4099368"/>
                    <a:pt x="902825" y="4103226"/>
                  </a:cubicBezTo>
                  <a:cubicBezTo>
                    <a:pt x="877820" y="4094890"/>
                    <a:pt x="884930" y="4100136"/>
                    <a:pt x="862314" y="4074289"/>
                  </a:cubicBezTo>
                  <a:cubicBezTo>
                    <a:pt x="855962" y="4067030"/>
                    <a:pt x="852566" y="4057062"/>
                    <a:pt x="844952" y="4051140"/>
                  </a:cubicBezTo>
                  <a:cubicBezTo>
                    <a:pt x="825134" y="4035726"/>
                    <a:pt x="809247" y="4033533"/>
                    <a:pt x="787078" y="4027990"/>
                  </a:cubicBezTo>
                  <a:cubicBezTo>
                    <a:pt x="781291" y="4018345"/>
                    <a:pt x="780248" y="4003004"/>
                    <a:pt x="769716" y="3999054"/>
                  </a:cubicBezTo>
                  <a:cubicBezTo>
                    <a:pt x="746165" y="3990222"/>
                    <a:pt x="719439" y="3996386"/>
                    <a:pt x="694481" y="3993266"/>
                  </a:cubicBezTo>
                  <a:cubicBezTo>
                    <a:pt x="688428" y="3992509"/>
                    <a:pt x="682906" y="3989408"/>
                    <a:pt x="677119" y="3987479"/>
                  </a:cubicBezTo>
                  <a:cubicBezTo>
                    <a:pt x="675190" y="3981692"/>
                    <a:pt x="673735" y="3975724"/>
                    <a:pt x="671332" y="3970117"/>
                  </a:cubicBezTo>
                  <a:cubicBezTo>
                    <a:pt x="667934" y="3962187"/>
                    <a:pt x="659757" y="3955595"/>
                    <a:pt x="659757" y="3946968"/>
                  </a:cubicBezTo>
                  <a:cubicBezTo>
                    <a:pt x="659757" y="3934767"/>
                    <a:pt x="668373" y="3924081"/>
                    <a:pt x="671332" y="3912244"/>
                  </a:cubicBezTo>
                  <a:cubicBezTo>
                    <a:pt x="678598" y="3883176"/>
                    <a:pt x="674604" y="3896640"/>
                    <a:pt x="682906" y="3871732"/>
                  </a:cubicBezTo>
                  <a:cubicBezTo>
                    <a:pt x="680177" y="3863545"/>
                    <a:pt x="671332" y="3838487"/>
                    <a:pt x="671332" y="3831221"/>
                  </a:cubicBezTo>
                  <a:cubicBezTo>
                    <a:pt x="671332" y="3810199"/>
                    <a:pt x="678501" y="3778013"/>
                    <a:pt x="682906" y="3755985"/>
                  </a:cubicBezTo>
                  <a:cubicBezTo>
                    <a:pt x="680977" y="3746340"/>
                    <a:pt x="680573" y="3736259"/>
                    <a:pt x="677119" y="3727049"/>
                  </a:cubicBezTo>
                  <a:cubicBezTo>
                    <a:pt x="671697" y="3712590"/>
                    <a:pt x="655157" y="3698706"/>
                    <a:pt x="642395" y="3692325"/>
                  </a:cubicBezTo>
                  <a:cubicBezTo>
                    <a:pt x="635281" y="3688768"/>
                    <a:pt x="626962" y="3688466"/>
                    <a:pt x="619245" y="3686537"/>
                  </a:cubicBezTo>
                  <a:cubicBezTo>
                    <a:pt x="592238" y="3690395"/>
                    <a:pt x="565089" y="3693371"/>
                    <a:pt x="538223" y="3698112"/>
                  </a:cubicBezTo>
                  <a:cubicBezTo>
                    <a:pt x="532215" y="3699172"/>
                    <a:pt x="526525" y="3706165"/>
                    <a:pt x="520861" y="3703899"/>
                  </a:cubicBezTo>
                  <a:cubicBezTo>
                    <a:pt x="514403" y="3701316"/>
                    <a:pt x="512972" y="3692435"/>
                    <a:pt x="509286" y="3686537"/>
                  </a:cubicBezTo>
                  <a:cubicBezTo>
                    <a:pt x="503324" y="3676998"/>
                    <a:pt x="498673" y="3666599"/>
                    <a:pt x="491924" y="3657600"/>
                  </a:cubicBezTo>
                  <a:cubicBezTo>
                    <a:pt x="487013" y="3651052"/>
                    <a:pt x="479888" y="3646452"/>
                    <a:pt x="474562" y="3640238"/>
                  </a:cubicBezTo>
                  <a:cubicBezTo>
                    <a:pt x="461706" y="3625239"/>
                    <a:pt x="444014" y="3597310"/>
                    <a:pt x="434051" y="3582365"/>
                  </a:cubicBezTo>
                  <a:cubicBezTo>
                    <a:pt x="423019" y="3538238"/>
                    <a:pt x="432424" y="3542112"/>
                    <a:pt x="405114" y="3518704"/>
                  </a:cubicBezTo>
                  <a:cubicBezTo>
                    <a:pt x="397790" y="3512427"/>
                    <a:pt x="389681" y="3507129"/>
                    <a:pt x="381964" y="3501342"/>
                  </a:cubicBezTo>
                  <a:cubicBezTo>
                    <a:pt x="363903" y="3474249"/>
                    <a:pt x="369257" y="3487690"/>
                    <a:pt x="364602" y="3443469"/>
                  </a:cubicBezTo>
                  <a:cubicBezTo>
                    <a:pt x="362170" y="3420367"/>
                    <a:pt x="368549" y="3395113"/>
                    <a:pt x="358815" y="3374021"/>
                  </a:cubicBezTo>
                  <a:cubicBezTo>
                    <a:pt x="354693" y="3365090"/>
                    <a:pt x="339524" y="3370162"/>
                    <a:pt x="329878" y="3368233"/>
                  </a:cubicBezTo>
                  <a:cubicBezTo>
                    <a:pt x="310545" y="3353733"/>
                    <a:pt x="304756" y="3351096"/>
                    <a:pt x="289367" y="3333509"/>
                  </a:cubicBezTo>
                  <a:cubicBezTo>
                    <a:pt x="266949" y="3307888"/>
                    <a:pt x="253032" y="3280618"/>
                    <a:pt x="219919" y="3264061"/>
                  </a:cubicBezTo>
                  <a:cubicBezTo>
                    <a:pt x="206008" y="3257105"/>
                    <a:pt x="189053" y="3260203"/>
                    <a:pt x="173620" y="3258274"/>
                  </a:cubicBezTo>
                  <a:cubicBezTo>
                    <a:pt x="162045" y="3262132"/>
                    <a:pt x="150045" y="3264894"/>
                    <a:pt x="138896" y="3269849"/>
                  </a:cubicBezTo>
                  <a:cubicBezTo>
                    <a:pt x="132540" y="3272674"/>
                    <a:pt x="128447" y="3280655"/>
                    <a:pt x="121534" y="3281423"/>
                  </a:cubicBezTo>
                  <a:cubicBezTo>
                    <a:pt x="109871" y="3282719"/>
                    <a:pt x="98385" y="3277565"/>
                    <a:pt x="86810" y="3275636"/>
                  </a:cubicBezTo>
                  <a:cubicBezTo>
                    <a:pt x="81023" y="3264061"/>
                    <a:pt x="75733" y="3252224"/>
                    <a:pt x="69448" y="3240912"/>
                  </a:cubicBezTo>
                  <a:cubicBezTo>
                    <a:pt x="66070" y="3234832"/>
                    <a:pt x="58565" y="3230471"/>
                    <a:pt x="57873" y="3223550"/>
                  </a:cubicBezTo>
                  <a:cubicBezTo>
                    <a:pt x="54954" y="3194354"/>
                    <a:pt x="63839" y="3182682"/>
                    <a:pt x="75235" y="3159889"/>
                  </a:cubicBezTo>
                  <a:cubicBezTo>
                    <a:pt x="73306" y="3154102"/>
                    <a:pt x="73259" y="3147291"/>
                    <a:pt x="69448" y="3142527"/>
                  </a:cubicBezTo>
                  <a:cubicBezTo>
                    <a:pt x="61288" y="3132327"/>
                    <a:pt x="46162" y="3128977"/>
                    <a:pt x="34724" y="3125165"/>
                  </a:cubicBezTo>
                  <a:cubicBezTo>
                    <a:pt x="25470" y="3106657"/>
                    <a:pt x="11930" y="3081979"/>
                    <a:pt x="5787" y="3061504"/>
                  </a:cubicBezTo>
                  <a:cubicBezTo>
                    <a:pt x="2961" y="3052083"/>
                    <a:pt x="1929" y="3042213"/>
                    <a:pt x="0" y="3032568"/>
                  </a:cubicBezTo>
                  <a:cubicBezTo>
                    <a:pt x="5787" y="3024851"/>
                    <a:pt x="7726" y="3009856"/>
                    <a:pt x="17362" y="3009418"/>
                  </a:cubicBezTo>
                  <a:cubicBezTo>
                    <a:pt x="54431" y="3007733"/>
                    <a:pt x="127321" y="3026780"/>
                    <a:pt x="127321" y="3026780"/>
                  </a:cubicBezTo>
                  <a:cubicBezTo>
                    <a:pt x="133108" y="3022922"/>
                    <a:pt x="140230" y="3020549"/>
                    <a:pt x="144683" y="3015206"/>
                  </a:cubicBezTo>
                  <a:cubicBezTo>
                    <a:pt x="152630" y="3005670"/>
                    <a:pt x="158024" y="2986757"/>
                    <a:pt x="162045" y="2974694"/>
                  </a:cubicBezTo>
                  <a:cubicBezTo>
                    <a:pt x="198698" y="2976623"/>
                    <a:pt x="235638" y="2975522"/>
                    <a:pt x="272005" y="2980481"/>
                  </a:cubicBezTo>
                  <a:cubicBezTo>
                    <a:pt x="278897" y="2981421"/>
                    <a:pt x="282531" y="2990774"/>
                    <a:pt x="289367" y="2992056"/>
                  </a:cubicBezTo>
                  <a:cubicBezTo>
                    <a:pt x="314089" y="2996692"/>
                    <a:pt x="339524" y="2995915"/>
                    <a:pt x="364602" y="2997844"/>
                  </a:cubicBezTo>
                  <a:cubicBezTo>
                    <a:pt x="370389" y="3001702"/>
                    <a:pt x="377384" y="3004184"/>
                    <a:pt x="381964" y="3009418"/>
                  </a:cubicBezTo>
                  <a:cubicBezTo>
                    <a:pt x="391125" y="3019887"/>
                    <a:pt x="392198" y="3038975"/>
                    <a:pt x="405114" y="3044142"/>
                  </a:cubicBezTo>
                  <a:cubicBezTo>
                    <a:pt x="439715" y="3057983"/>
                    <a:pt x="424195" y="3052432"/>
                    <a:pt x="451413" y="3061504"/>
                  </a:cubicBezTo>
                  <a:cubicBezTo>
                    <a:pt x="459129" y="3071150"/>
                    <a:pt x="463970" y="3084086"/>
                    <a:pt x="474562" y="3090441"/>
                  </a:cubicBezTo>
                  <a:cubicBezTo>
                    <a:pt x="484624" y="3096478"/>
                    <a:pt x="497780" y="3093927"/>
                    <a:pt x="509286" y="3096228"/>
                  </a:cubicBezTo>
                  <a:cubicBezTo>
                    <a:pt x="517085" y="3097788"/>
                    <a:pt x="524719" y="3100087"/>
                    <a:pt x="532435" y="3102016"/>
                  </a:cubicBezTo>
                  <a:cubicBezTo>
                    <a:pt x="570317" y="3089387"/>
                    <a:pt x="533135" y="3106927"/>
                    <a:pt x="555585" y="3078866"/>
                  </a:cubicBezTo>
                  <a:cubicBezTo>
                    <a:pt x="563743" y="3068669"/>
                    <a:pt x="578873" y="3065316"/>
                    <a:pt x="590309" y="3061504"/>
                  </a:cubicBezTo>
                  <a:cubicBezTo>
                    <a:pt x="611529" y="3063433"/>
                    <a:pt x="632662" y="3067292"/>
                    <a:pt x="653970" y="3067292"/>
                  </a:cubicBezTo>
                  <a:cubicBezTo>
                    <a:pt x="686686" y="3067292"/>
                    <a:pt x="693215" y="3063855"/>
                    <a:pt x="717630" y="3055717"/>
                  </a:cubicBezTo>
                  <a:cubicBezTo>
                    <a:pt x="746130" y="3012968"/>
                    <a:pt x="729651" y="3029340"/>
                    <a:pt x="763929" y="3003631"/>
                  </a:cubicBezTo>
                  <a:cubicBezTo>
                    <a:pt x="765858" y="2997844"/>
                    <a:pt x="768520" y="2992251"/>
                    <a:pt x="769716" y="2986269"/>
                  </a:cubicBezTo>
                  <a:cubicBezTo>
                    <a:pt x="772391" y="2972893"/>
                    <a:pt x="770438" y="2958422"/>
                    <a:pt x="775504" y="2945757"/>
                  </a:cubicBezTo>
                  <a:cubicBezTo>
                    <a:pt x="778544" y="2938158"/>
                    <a:pt x="787626" y="2934683"/>
                    <a:pt x="792866" y="2928395"/>
                  </a:cubicBezTo>
                  <a:cubicBezTo>
                    <a:pt x="797319" y="2923052"/>
                    <a:pt x="799860" y="2916267"/>
                    <a:pt x="804440" y="2911033"/>
                  </a:cubicBezTo>
                  <a:cubicBezTo>
                    <a:pt x="813423" y="2900767"/>
                    <a:pt x="823731" y="2891742"/>
                    <a:pt x="833377" y="2882097"/>
                  </a:cubicBezTo>
                  <a:cubicBezTo>
                    <a:pt x="835306" y="2876310"/>
                    <a:pt x="839164" y="2870835"/>
                    <a:pt x="839164" y="2864735"/>
                  </a:cubicBezTo>
                  <a:cubicBezTo>
                    <a:pt x="839164" y="2854898"/>
                    <a:pt x="831243" y="2845400"/>
                    <a:pt x="833377" y="2835798"/>
                  </a:cubicBezTo>
                  <a:cubicBezTo>
                    <a:pt x="835469" y="2826382"/>
                    <a:pt x="844462" y="2819972"/>
                    <a:pt x="850739" y="2812649"/>
                  </a:cubicBezTo>
                  <a:cubicBezTo>
                    <a:pt x="874982" y="2784366"/>
                    <a:pt x="873888" y="2793358"/>
                    <a:pt x="920187" y="2777925"/>
                  </a:cubicBezTo>
                  <a:cubicBezTo>
                    <a:pt x="939478" y="2779854"/>
                    <a:pt x="959006" y="2780139"/>
                    <a:pt x="978061" y="2783712"/>
                  </a:cubicBezTo>
                  <a:cubicBezTo>
                    <a:pt x="999671" y="2787764"/>
                    <a:pt x="1021013" y="2799958"/>
                    <a:pt x="1041721" y="2806861"/>
                  </a:cubicBezTo>
                  <a:cubicBezTo>
                    <a:pt x="1049267" y="2809376"/>
                    <a:pt x="1057154" y="2810720"/>
                    <a:pt x="1064871" y="2812649"/>
                  </a:cubicBezTo>
                  <a:cubicBezTo>
                    <a:pt x="1090907" y="2802886"/>
                    <a:pt x="1108755" y="2800193"/>
                    <a:pt x="1128532" y="2783712"/>
                  </a:cubicBezTo>
                  <a:cubicBezTo>
                    <a:pt x="1134819" y="2778472"/>
                    <a:pt x="1140107" y="2772137"/>
                    <a:pt x="1145894" y="2766350"/>
                  </a:cubicBezTo>
                  <a:cubicBezTo>
                    <a:pt x="1147823" y="2758633"/>
                    <a:pt x="1147269" y="2749818"/>
                    <a:pt x="1151681" y="2743200"/>
                  </a:cubicBezTo>
                  <a:cubicBezTo>
                    <a:pt x="1158090" y="2733586"/>
                    <a:pt x="1176503" y="2729139"/>
                    <a:pt x="1186405" y="2725838"/>
                  </a:cubicBezTo>
                  <a:cubicBezTo>
                    <a:pt x="1202209" y="2699499"/>
                    <a:pt x="1202757" y="2703328"/>
                    <a:pt x="1209554" y="2679540"/>
                  </a:cubicBezTo>
                  <a:cubicBezTo>
                    <a:pt x="1210518" y="2676168"/>
                    <a:pt x="1217662" y="2644229"/>
                    <a:pt x="1221129" y="2639028"/>
                  </a:cubicBezTo>
                  <a:cubicBezTo>
                    <a:pt x="1225669" y="2632218"/>
                    <a:pt x="1231681" y="2626206"/>
                    <a:pt x="1238491" y="2621666"/>
                  </a:cubicBezTo>
                  <a:cubicBezTo>
                    <a:pt x="1243567" y="2618282"/>
                    <a:pt x="1250246" y="2618282"/>
                    <a:pt x="1255853" y="2615879"/>
                  </a:cubicBezTo>
                  <a:cubicBezTo>
                    <a:pt x="1263783" y="2612481"/>
                    <a:pt x="1271982" y="2609319"/>
                    <a:pt x="1279002" y="2604304"/>
                  </a:cubicBezTo>
                  <a:cubicBezTo>
                    <a:pt x="1285662" y="2599547"/>
                    <a:pt x="1290076" y="2592182"/>
                    <a:pt x="1296364" y="2586942"/>
                  </a:cubicBezTo>
                  <a:cubicBezTo>
                    <a:pt x="1301707" y="2582489"/>
                    <a:pt x="1307939" y="2579226"/>
                    <a:pt x="1313726" y="2575368"/>
                  </a:cubicBezTo>
                  <a:cubicBezTo>
                    <a:pt x="1317584" y="2567651"/>
                    <a:pt x="1321902" y="2560148"/>
                    <a:pt x="1325301" y="2552218"/>
                  </a:cubicBezTo>
                  <a:cubicBezTo>
                    <a:pt x="1327704" y="2546611"/>
                    <a:pt x="1328361" y="2540312"/>
                    <a:pt x="1331089" y="2534856"/>
                  </a:cubicBezTo>
                  <a:cubicBezTo>
                    <a:pt x="1334200" y="2528635"/>
                    <a:pt x="1338805" y="2523281"/>
                    <a:pt x="1342663" y="2517494"/>
                  </a:cubicBezTo>
                  <a:cubicBezTo>
                    <a:pt x="1346521" y="2503990"/>
                    <a:pt x="1349022" y="2490023"/>
                    <a:pt x="1354238" y="2476983"/>
                  </a:cubicBezTo>
                  <a:cubicBezTo>
                    <a:pt x="1356821" y="2470525"/>
                    <a:pt x="1362702" y="2465842"/>
                    <a:pt x="1365813" y="2459621"/>
                  </a:cubicBezTo>
                  <a:cubicBezTo>
                    <a:pt x="1368541" y="2454165"/>
                    <a:pt x="1369671" y="2448046"/>
                    <a:pt x="1371600" y="2442259"/>
                  </a:cubicBezTo>
                  <a:cubicBezTo>
                    <a:pt x="1373147" y="2423690"/>
                    <a:pt x="1377256" y="2357947"/>
                    <a:pt x="1383175" y="2332299"/>
                  </a:cubicBezTo>
                  <a:cubicBezTo>
                    <a:pt x="1385918" y="2320411"/>
                    <a:pt x="1394749" y="2297575"/>
                    <a:pt x="1394749" y="2297575"/>
                  </a:cubicBezTo>
                  <a:cubicBezTo>
                    <a:pt x="1392820" y="2282142"/>
                    <a:pt x="1391017" y="2266693"/>
                    <a:pt x="1388962" y="2251276"/>
                  </a:cubicBezTo>
                  <a:cubicBezTo>
                    <a:pt x="1387159" y="2237755"/>
                    <a:pt x="1383175" y="2224406"/>
                    <a:pt x="1383175" y="2210765"/>
                  </a:cubicBezTo>
                  <a:cubicBezTo>
                    <a:pt x="1383175" y="2183689"/>
                    <a:pt x="1385799" y="2156633"/>
                    <a:pt x="1388962" y="2129742"/>
                  </a:cubicBezTo>
                  <a:cubicBezTo>
                    <a:pt x="1389652" y="2123878"/>
                    <a:pt x="1403087" y="2090002"/>
                    <a:pt x="1406324" y="2089231"/>
                  </a:cubicBezTo>
                  <a:cubicBezTo>
                    <a:pt x="1442030" y="2080730"/>
                    <a:pt x="1479630" y="2085373"/>
                    <a:pt x="1516283" y="2083444"/>
                  </a:cubicBezTo>
                  <a:cubicBezTo>
                    <a:pt x="1520141" y="2077656"/>
                    <a:pt x="1522426" y="2070426"/>
                    <a:pt x="1527858" y="2066081"/>
                  </a:cubicBezTo>
                  <a:cubicBezTo>
                    <a:pt x="1555918" y="2043633"/>
                    <a:pt x="1538381" y="2080814"/>
                    <a:pt x="1551007" y="2042932"/>
                  </a:cubicBezTo>
                  <a:cubicBezTo>
                    <a:pt x="1549078" y="1973484"/>
                    <a:pt x="1548778" y="1903972"/>
                    <a:pt x="1545220" y="1834588"/>
                  </a:cubicBezTo>
                  <a:cubicBezTo>
                    <a:pt x="1544908" y="1828496"/>
                    <a:pt x="1542817" y="1822302"/>
                    <a:pt x="1539433" y="1817226"/>
                  </a:cubicBezTo>
                  <a:cubicBezTo>
                    <a:pt x="1534893" y="1810416"/>
                    <a:pt x="1527858" y="1805651"/>
                    <a:pt x="1522071" y="1799864"/>
                  </a:cubicBezTo>
                  <a:cubicBezTo>
                    <a:pt x="1520142" y="1794077"/>
                    <a:pt x="1516283" y="1788602"/>
                    <a:pt x="1516283" y="1782502"/>
                  </a:cubicBezTo>
                  <a:cubicBezTo>
                    <a:pt x="1516283" y="1765033"/>
                    <a:pt x="1518645" y="1747546"/>
                    <a:pt x="1522071" y="1730416"/>
                  </a:cubicBezTo>
                  <a:cubicBezTo>
                    <a:pt x="1524464" y="1718452"/>
                    <a:pt x="1530686" y="1707528"/>
                    <a:pt x="1533645" y="1695692"/>
                  </a:cubicBezTo>
                  <a:lnTo>
                    <a:pt x="1539433" y="1672542"/>
                  </a:lnTo>
                  <a:cubicBezTo>
                    <a:pt x="1552369" y="1556111"/>
                    <a:pt x="1537435" y="1657381"/>
                    <a:pt x="1551007" y="1603094"/>
                  </a:cubicBezTo>
                  <a:cubicBezTo>
                    <a:pt x="1553393" y="1593551"/>
                    <a:pt x="1551077" y="1582161"/>
                    <a:pt x="1556795" y="1574157"/>
                  </a:cubicBezTo>
                  <a:cubicBezTo>
                    <a:pt x="1561809" y="1567137"/>
                    <a:pt x="1572228" y="1566441"/>
                    <a:pt x="1579944" y="1562583"/>
                  </a:cubicBezTo>
                  <a:cubicBezTo>
                    <a:pt x="1621926" y="1506605"/>
                    <a:pt x="1574899" y="1560158"/>
                    <a:pt x="1614668" y="1533646"/>
                  </a:cubicBezTo>
                  <a:cubicBezTo>
                    <a:pt x="1621478" y="1529106"/>
                    <a:pt x="1624710" y="1519944"/>
                    <a:pt x="1632030" y="1516284"/>
                  </a:cubicBezTo>
                  <a:cubicBezTo>
                    <a:pt x="1648399" y="1508099"/>
                    <a:pt x="1684116" y="1498922"/>
                    <a:pt x="1684116" y="1498922"/>
                  </a:cubicBezTo>
                  <a:cubicBezTo>
                    <a:pt x="1689903" y="1491206"/>
                    <a:pt x="1697561" y="1484587"/>
                    <a:pt x="1701478" y="1475773"/>
                  </a:cubicBezTo>
                  <a:cubicBezTo>
                    <a:pt x="1705473" y="1466784"/>
                    <a:pt x="1706046" y="1456597"/>
                    <a:pt x="1707266" y="1446836"/>
                  </a:cubicBezTo>
                  <a:cubicBezTo>
                    <a:pt x="1709909" y="1425693"/>
                    <a:pt x="1709350" y="1404159"/>
                    <a:pt x="1713053" y="1383175"/>
                  </a:cubicBezTo>
                  <a:cubicBezTo>
                    <a:pt x="1715173" y="1371160"/>
                    <a:pt x="1720770" y="1360026"/>
                    <a:pt x="1724628" y="1348451"/>
                  </a:cubicBezTo>
                  <a:lnTo>
                    <a:pt x="1730415" y="1331089"/>
                  </a:lnTo>
                  <a:cubicBezTo>
                    <a:pt x="1732344" y="1325302"/>
                    <a:pt x="1734722" y="1319645"/>
                    <a:pt x="1736202" y="1313727"/>
                  </a:cubicBezTo>
                  <a:lnTo>
                    <a:pt x="1741990" y="1290578"/>
                  </a:lnTo>
                  <a:cubicBezTo>
                    <a:pt x="1745848" y="1236563"/>
                    <a:pt x="1745204" y="1182036"/>
                    <a:pt x="1753564" y="1128532"/>
                  </a:cubicBezTo>
                  <a:cubicBezTo>
                    <a:pt x="1755053" y="1119002"/>
                    <a:pt x="1762747" y="1100271"/>
                    <a:pt x="1770926" y="1105383"/>
                  </a:cubicBezTo>
                  <a:cubicBezTo>
                    <a:pt x="1787768" y="1115910"/>
                    <a:pt x="1790217" y="1140107"/>
                    <a:pt x="1799863" y="1157469"/>
                  </a:cubicBezTo>
                  <a:cubicBezTo>
                    <a:pt x="1812918" y="1209686"/>
                    <a:pt x="1806408" y="1188676"/>
                    <a:pt x="1817225" y="1221130"/>
                  </a:cubicBezTo>
                  <a:cubicBezTo>
                    <a:pt x="1823012" y="1219201"/>
                    <a:pt x="1828980" y="1217745"/>
                    <a:pt x="1834587" y="1215342"/>
                  </a:cubicBezTo>
                  <a:cubicBezTo>
                    <a:pt x="1855152" y="1206528"/>
                    <a:pt x="1857658" y="1203820"/>
                    <a:pt x="1875099" y="1192193"/>
                  </a:cubicBezTo>
                  <a:cubicBezTo>
                    <a:pt x="1872317" y="1167154"/>
                    <a:pt x="1870433" y="1136501"/>
                    <a:pt x="1863524" y="1111170"/>
                  </a:cubicBezTo>
                  <a:cubicBezTo>
                    <a:pt x="1860314" y="1099399"/>
                    <a:pt x="1855807" y="1088021"/>
                    <a:pt x="1851949" y="1076446"/>
                  </a:cubicBezTo>
                  <a:lnTo>
                    <a:pt x="1846162" y="1059084"/>
                  </a:lnTo>
                  <a:cubicBezTo>
                    <a:pt x="1848091" y="1051368"/>
                    <a:pt x="1849663" y="1043553"/>
                    <a:pt x="1851949" y="1035935"/>
                  </a:cubicBezTo>
                  <a:cubicBezTo>
                    <a:pt x="1864766" y="993210"/>
                    <a:pt x="1862405" y="994003"/>
                    <a:pt x="1904035" y="960699"/>
                  </a:cubicBezTo>
                  <a:cubicBezTo>
                    <a:pt x="1908799" y="956888"/>
                    <a:pt x="1915610" y="956841"/>
                    <a:pt x="1921397" y="954912"/>
                  </a:cubicBezTo>
                  <a:cubicBezTo>
                    <a:pt x="1936830" y="956841"/>
                    <a:pt x="1953785" y="953743"/>
                    <a:pt x="1967696" y="960699"/>
                  </a:cubicBezTo>
                  <a:cubicBezTo>
                    <a:pt x="1981558" y="967630"/>
                    <a:pt x="1979987" y="1003911"/>
                    <a:pt x="1985058" y="1012785"/>
                  </a:cubicBezTo>
                  <a:cubicBezTo>
                    <a:pt x="1988509" y="1018824"/>
                    <a:pt x="1996633" y="1020502"/>
                    <a:pt x="2002420" y="1024360"/>
                  </a:cubicBezTo>
                  <a:cubicBezTo>
                    <a:pt x="2015692" y="1064177"/>
                    <a:pt x="2002420" y="1016037"/>
                    <a:pt x="2002420" y="1088021"/>
                  </a:cubicBezTo>
                  <a:cubicBezTo>
                    <a:pt x="2002420" y="1098689"/>
                    <a:pt x="2006867" y="1131639"/>
                    <a:pt x="2013995" y="1145894"/>
                  </a:cubicBezTo>
                  <a:cubicBezTo>
                    <a:pt x="2017106" y="1152115"/>
                    <a:pt x="2021712" y="1157469"/>
                    <a:pt x="2025570" y="1163256"/>
                  </a:cubicBezTo>
                  <a:cubicBezTo>
                    <a:pt x="2030137" y="1176957"/>
                    <a:pt x="2037144" y="1195587"/>
                    <a:pt x="2037144" y="1209555"/>
                  </a:cubicBezTo>
                  <a:cubicBezTo>
                    <a:pt x="2037144" y="1221289"/>
                    <a:pt x="2033141" y="1232681"/>
                    <a:pt x="2031357" y="1244279"/>
                  </a:cubicBezTo>
                  <a:cubicBezTo>
                    <a:pt x="2029283" y="1257761"/>
                    <a:pt x="2027499" y="1271286"/>
                    <a:pt x="2025570" y="1284790"/>
                  </a:cubicBezTo>
                  <a:cubicBezTo>
                    <a:pt x="2035293" y="1313961"/>
                    <a:pt x="2025075" y="1294288"/>
                    <a:pt x="2054506" y="1319514"/>
                  </a:cubicBezTo>
                  <a:cubicBezTo>
                    <a:pt x="2060720" y="1324840"/>
                    <a:pt x="2065058" y="1332336"/>
                    <a:pt x="2071868" y="1336876"/>
                  </a:cubicBezTo>
                  <a:cubicBezTo>
                    <a:pt x="2082635" y="1344054"/>
                    <a:pt x="2094811" y="1348883"/>
                    <a:pt x="2106592" y="1354238"/>
                  </a:cubicBezTo>
                  <a:cubicBezTo>
                    <a:pt x="2133229" y="1366346"/>
                    <a:pt x="2132865" y="1365147"/>
                    <a:pt x="2158678" y="1371600"/>
                  </a:cubicBezTo>
                  <a:cubicBezTo>
                    <a:pt x="2162536" y="1383175"/>
                    <a:pt x="2167697" y="1394395"/>
                    <a:pt x="2170253" y="1406325"/>
                  </a:cubicBezTo>
                  <a:cubicBezTo>
                    <a:pt x="2172086" y="1414881"/>
                    <a:pt x="2181197" y="1499027"/>
                    <a:pt x="2181828" y="1504709"/>
                  </a:cubicBezTo>
                  <a:cubicBezTo>
                    <a:pt x="2177650" y="1563200"/>
                    <a:pt x="2185194" y="1573213"/>
                    <a:pt x="2164466" y="1614669"/>
                  </a:cubicBezTo>
                  <a:cubicBezTo>
                    <a:pt x="2161355" y="1620890"/>
                    <a:pt x="2156749" y="1626244"/>
                    <a:pt x="2152891" y="1632031"/>
                  </a:cubicBezTo>
                  <a:cubicBezTo>
                    <a:pt x="2140120" y="1695886"/>
                    <a:pt x="2147537" y="1671240"/>
                    <a:pt x="2135529" y="1707266"/>
                  </a:cubicBezTo>
                  <a:cubicBezTo>
                    <a:pt x="2137458" y="1716912"/>
                    <a:pt x="2138930" y="1726660"/>
                    <a:pt x="2141316" y="1736203"/>
                  </a:cubicBezTo>
                  <a:cubicBezTo>
                    <a:pt x="2142796" y="1742121"/>
                    <a:pt x="2146430" y="1747502"/>
                    <a:pt x="2147104" y="1753565"/>
                  </a:cubicBezTo>
                  <a:cubicBezTo>
                    <a:pt x="2150307" y="1782389"/>
                    <a:pt x="2146600" y="1812065"/>
                    <a:pt x="2152891" y="1840375"/>
                  </a:cubicBezTo>
                  <a:cubicBezTo>
                    <a:pt x="2154666" y="1848365"/>
                    <a:pt x="2163793" y="1852712"/>
                    <a:pt x="2170253" y="1857737"/>
                  </a:cubicBezTo>
                  <a:cubicBezTo>
                    <a:pt x="2181234" y="1866278"/>
                    <a:pt x="2192061" y="1875721"/>
                    <a:pt x="2204977" y="1880887"/>
                  </a:cubicBezTo>
                  <a:cubicBezTo>
                    <a:pt x="2240372" y="1895044"/>
                    <a:pt x="2225270" y="1886698"/>
                    <a:pt x="2251276" y="1904036"/>
                  </a:cubicBezTo>
                  <a:cubicBezTo>
                    <a:pt x="2267027" y="1951291"/>
                    <a:pt x="2250407" y="1896647"/>
                    <a:pt x="2262851" y="2002421"/>
                  </a:cubicBezTo>
                  <a:cubicBezTo>
                    <a:pt x="2263564" y="2008480"/>
                    <a:pt x="2264827" y="2015019"/>
                    <a:pt x="2268638" y="2019783"/>
                  </a:cubicBezTo>
                  <a:cubicBezTo>
                    <a:pt x="2276796" y="2029980"/>
                    <a:pt x="2291927" y="2033333"/>
                    <a:pt x="2303362" y="2037145"/>
                  </a:cubicBezTo>
                  <a:cubicBezTo>
                    <a:pt x="2326511" y="2033287"/>
                    <a:pt x="2350134" y="2031617"/>
                    <a:pt x="2372810" y="2025570"/>
                  </a:cubicBezTo>
                  <a:cubicBezTo>
                    <a:pt x="2379531" y="2023778"/>
                    <a:pt x="2383951" y="2017106"/>
                    <a:pt x="2390172" y="2013995"/>
                  </a:cubicBezTo>
                  <a:cubicBezTo>
                    <a:pt x="2399464" y="2009349"/>
                    <a:pt x="2409463" y="2006279"/>
                    <a:pt x="2419109" y="2002421"/>
                  </a:cubicBezTo>
                  <a:cubicBezTo>
                    <a:pt x="2428754" y="1994704"/>
                    <a:pt x="2437570" y="1985818"/>
                    <a:pt x="2448045" y="1979271"/>
                  </a:cubicBezTo>
                  <a:cubicBezTo>
                    <a:pt x="2464602" y="1968922"/>
                    <a:pt x="2475770" y="1974627"/>
                    <a:pt x="2494344" y="1979271"/>
                  </a:cubicBezTo>
                  <a:cubicBezTo>
                    <a:pt x="2500262" y="1980751"/>
                    <a:pt x="2505919" y="1983130"/>
                    <a:pt x="2511706" y="1985059"/>
                  </a:cubicBezTo>
                  <a:cubicBezTo>
                    <a:pt x="2538714" y="1983130"/>
                    <a:pt x="2566326" y="1985272"/>
                    <a:pt x="2592729" y="1979271"/>
                  </a:cubicBezTo>
                  <a:cubicBezTo>
                    <a:pt x="2609554" y="1975447"/>
                    <a:pt x="2639028" y="1956122"/>
                    <a:pt x="2639028" y="1956122"/>
                  </a:cubicBezTo>
                  <a:cubicBezTo>
                    <a:pt x="2642886" y="1950335"/>
                    <a:pt x="2645684" y="1943678"/>
                    <a:pt x="2650602" y="1938760"/>
                  </a:cubicBezTo>
                  <a:cubicBezTo>
                    <a:pt x="2655520" y="1933842"/>
                    <a:pt x="2665764" y="1933784"/>
                    <a:pt x="2667964" y="1927185"/>
                  </a:cubicBezTo>
                  <a:cubicBezTo>
                    <a:pt x="2670479" y="1919639"/>
                    <a:pt x="2664106" y="1911752"/>
                    <a:pt x="2662177" y="1904036"/>
                  </a:cubicBezTo>
                  <a:cubicBezTo>
                    <a:pt x="2664106" y="1857737"/>
                    <a:pt x="2664881" y="1811376"/>
                    <a:pt x="2667964" y="1765140"/>
                  </a:cubicBezTo>
                  <a:cubicBezTo>
                    <a:pt x="2668745" y="1753432"/>
                    <a:pt x="2673752" y="1742150"/>
                    <a:pt x="2673752" y="1730416"/>
                  </a:cubicBezTo>
                  <a:cubicBezTo>
                    <a:pt x="2673752" y="1720579"/>
                    <a:pt x="2670552" y="1710969"/>
                    <a:pt x="2667964" y="1701479"/>
                  </a:cubicBezTo>
                  <a:cubicBezTo>
                    <a:pt x="2664754" y="1689708"/>
                    <a:pt x="2660248" y="1678330"/>
                    <a:pt x="2656390" y="1666755"/>
                  </a:cubicBezTo>
                  <a:cubicBezTo>
                    <a:pt x="2654461" y="1660968"/>
                    <a:pt x="2653986" y="1654469"/>
                    <a:pt x="2650602" y="1649393"/>
                  </a:cubicBezTo>
                  <a:lnTo>
                    <a:pt x="2639028" y="1632031"/>
                  </a:lnTo>
                  <a:cubicBezTo>
                    <a:pt x="2642886" y="1608882"/>
                    <a:pt x="2646277" y="1585650"/>
                    <a:pt x="2650602" y="1562583"/>
                  </a:cubicBezTo>
                  <a:cubicBezTo>
                    <a:pt x="2658719" y="1519293"/>
                    <a:pt x="2653224" y="1557887"/>
                    <a:pt x="2662177" y="1522071"/>
                  </a:cubicBezTo>
                  <a:cubicBezTo>
                    <a:pt x="2664563" y="1512528"/>
                    <a:pt x="2663969" y="1502124"/>
                    <a:pt x="2667964" y="1493135"/>
                  </a:cubicBezTo>
                  <a:cubicBezTo>
                    <a:pt x="2671881" y="1484321"/>
                    <a:pt x="2679539" y="1477702"/>
                    <a:pt x="2685326" y="1469985"/>
                  </a:cubicBezTo>
                  <a:cubicBezTo>
                    <a:pt x="2701458" y="1389335"/>
                    <a:pt x="2676869" y="1517608"/>
                    <a:pt x="2696901" y="1377388"/>
                  </a:cubicBezTo>
                  <a:cubicBezTo>
                    <a:pt x="2697764" y="1371349"/>
                    <a:pt x="2701209" y="1365944"/>
                    <a:pt x="2702689" y="1360026"/>
                  </a:cubicBezTo>
                  <a:cubicBezTo>
                    <a:pt x="2705075" y="1350483"/>
                    <a:pt x="2704077" y="1339887"/>
                    <a:pt x="2708476" y="1331089"/>
                  </a:cubicBezTo>
                  <a:cubicBezTo>
                    <a:pt x="2712136" y="1323769"/>
                    <a:pt x="2721081" y="1320387"/>
                    <a:pt x="2725838" y="1313727"/>
                  </a:cubicBezTo>
                  <a:cubicBezTo>
                    <a:pt x="2730853" y="1306707"/>
                    <a:pt x="2730097" y="1295150"/>
                    <a:pt x="2737413" y="1290578"/>
                  </a:cubicBezTo>
                  <a:cubicBezTo>
                    <a:pt x="2747364" y="1284359"/>
                    <a:pt x="2760682" y="1287336"/>
                    <a:pt x="2772137" y="1284790"/>
                  </a:cubicBezTo>
                  <a:cubicBezTo>
                    <a:pt x="2778092" y="1283467"/>
                    <a:pt x="2783712" y="1280932"/>
                    <a:pt x="2789499" y="1279003"/>
                  </a:cubicBezTo>
                  <a:cubicBezTo>
                    <a:pt x="2820365" y="1280932"/>
                    <a:pt x="2851324" y="1281713"/>
                    <a:pt x="2882096" y="1284790"/>
                  </a:cubicBezTo>
                  <a:cubicBezTo>
                    <a:pt x="2890010" y="1285581"/>
                    <a:pt x="2897291" y="1290578"/>
                    <a:pt x="2905245" y="1290578"/>
                  </a:cubicBezTo>
                  <a:cubicBezTo>
                    <a:pt x="2918886" y="1290578"/>
                    <a:pt x="2932253" y="1286719"/>
                    <a:pt x="2945757" y="1284790"/>
                  </a:cubicBezTo>
                  <a:cubicBezTo>
                    <a:pt x="2952329" y="1258502"/>
                    <a:pt x="2955892" y="1257323"/>
                    <a:pt x="2945757" y="1226917"/>
                  </a:cubicBezTo>
                  <a:cubicBezTo>
                    <a:pt x="2943557" y="1220318"/>
                    <a:pt x="2938040" y="1215342"/>
                    <a:pt x="2934182" y="1209555"/>
                  </a:cubicBezTo>
                  <a:cubicBezTo>
                    <a:pt x="2935508" y="1194973"/>
                    <a:pt x="2939209" y="1118097"/>
                    <a:pt x="2951544" y="1099595"/>
                  </a:cubicBezTo>
                  <a:cubicBezTo>
                    <a:pt x="2955402" y="1093808"/>
                    <a:pt x="2959821" y="1088357"/>
                    <a:pt x="2963119" y="1082233"/>
                  </a:cubicBezTo>
                  <a:cubicBezTo>
                    <a:pt x="2973345" y="1063243"/>
                    <a:pt x="2985236" y="1044821"/>
                    <a:pt x="2992056" y="1024360"/>
                  </a:cubicBezTo>
                  <a:cubicBezTo>
                    <a:pt x="2993985" y="1018573"/>
                    <a:pt x="2993529" y="1011312"/>
                    <a:pt x="2997843" y="1006998"/>
                  </a:cubicBezTo>
                  <a:cubicBezTo>
                    <a:pt x="3002157" y="1002684"/>
                    <a:pt x="3009418" y="1003140"/>
                    <a:pt x="3015205" y="1001211"/>
                  </a:cubicBezTo>
                  <a:cubicBezTo>
                    <a:pt x="3021378" y="991952"/>
                    <a:pt x="3030253" y="973817"/>
                    <a:pt x="3044142" y="972274"/>
                  </a:cubicBezTo>
                  <a:cubicBezTo>
                    <a:pt x="3055805" y="970978"/>
                    <a:pt x="3067291" y="976132"/>
                    <a:pt x="3078866" y="978061"/>
                  </a:cubicBezTo>
                  <a:cubicBezTo>
                    <a:pt x="3109888" y="988403"/>
                    <a:pt x="3083267" y="980326"/>
                    <a:pt x="3125164" y="989636"/>
                  </a:cubicBezTo>
                  <a:cubicBezTo>
                    <a:pt x="3198772" y="1005992"/>
                    <a:pt x="3089915" y="983742"/>
                    <a:pt x="3177251" y="1001211"/>
                  </a:cubicBezTo>
                  <a:cubicBezTo>
                    <a:pt x="3184967" y="997353"/>
                    <a:pt x="3193380" y="994651"/>
                    <a:pt x="3200400" y="989636"/>
                  </a:cubicBezTo>
                  <a:cubicBezTo>
                    <a:pt x="3207060" y="984879"/>
                    <a:pt x="3210656" y="976335"/>
                    <a:pt x="3217762" y="972274"/>
                  </a:cubicBezTo>
                  <a:cubicBezTo>
                    <a:pt x="3224668" y="968328"/>
                    <a:pt x="3233147" y="968212"/>
                    <a:pt x="3240911" y="966487"/>
                  </a:cubicBezTo>
                  <a:cubicBezTo>
                    <a:pt x="3286320" y="956396"/>
                    <a:pt x="3280987" y="959842"/>
                    <a:pt x="3345083" y="954912"/>
                  </a:cubicBezTo>
                  <a:cubicBezTo>
                    <a:pt x="3354729" y="943337"/>
                    <a:pt x="3365380" y="932531"/>
                    <a:pt x="3374020" y="920188"/>
                  </a:cubicBezTo>
                  <a:cubicBezTo>
                    <a:pt x="3399719" y="883475"/>
                    <a:pt x="3369537" y="907743"/>
                    <a:pt x="3402957" y="885464"/>
                  </a:cubicBezTo>
                  <a:cubicBezTo>
                    <a:pt x="3406815" y="891251"/>
                    <a:pt x="3407576" y="902826"/>
                    <a:pt x="3414532" y="902826"/>
                  </a:cubicBezTo>
                  <a:cubicBezTo>
                    <a:pt x="3438394" y="902826"/>
                    <a:pt x="3460989" y="891851"/>
                    <a:pt x="3483980" y="885464"/>
                  </a:cubicBezTo>
                  <a:cubicBezTo>
                    <a:pt x="3495736" y="882198"/>
                    <a:pt x="3506867" y="876848"/>
                    <a:pt x="3518704" y="873889"/>
                  </a:cubicBezTo>
                  <a:lnTo>
                    <a:pt x="3541853" y="868102"/>
                  </a:lnTo>
                  <a:cubicBezTo>
                    <a:pt x="3551788" y="860650"/>
                    <a:pt x="3570518" y="845934"/>
                    <a:pt x="3582364" y="839165"/>
                  </a:cubicBezTo>
                  <a:cubicBezTo>
                    <a:pt x="3589855" y="834885"/>
                    <a:pt x="3597584" y="830988"/>
                    <a:pt x="3605514" y="827590"/>
                  </a:cubicBezTo>
                  <a:cubicBezTo>
                    <a:pt x="3611121" y="825187"/>
                    <a:pt x="3616787" y="822172"/>
                    <a:pt x="3622876" y="821803"/>
                  </a:cubicBezTo>
                  <a:cubicBezTo>
                    <a:pt x="3680675" y="818300"/>
                    <a:pt x="3738623" y="817945"/>
                    <a:pt x="3796496" y="816016"/>
                  </a:cubicBezTo>
                  <a:cubicBezTo>
                    <a:pt x="3809267" y="777704"/>
                    <a:pt x="3814330" y="779164"/>
                    <a:pt x="3802283" y="734993"/>
                  </a:cubicBezTo>
                  <a:cubicBezTo>
                    <a:pt x="3800453" y="728283"/>
                    <a:pt x="3793820" y="723852"/>
                    <a:pt x="3790709" y="717631"/>
                  </a:cubicBezTo>
                  <a:cubicBezTo>
                    <a:pt x="3787981" y="712175"/>
                    <a:pt x="3786850" y="706056"/>
                    <a:pt x="3784921" y="700269"/>
                  </a:cubicBezTo>
                  <a:cubicBezTo>
                    <a:pt x="3788779" y="688694"/>
                    <a:pt x="3786344" y="672313"/>
                    <a:pt x="3796496" y="665545"/>
                  </a:cubicBezTo>
                  <a:cubicBezTo>
                    <a:pt x="3808071" y="657828"/>
                    <a:pt x="3817724" y="645769"/>
                    <a:pt x="3831220" y="642395"/>
                  </a:cubicBezTo>
                  <a:cubicBezTo>
                    <a:pt x="3876906" y="630974"/>
                    <a:pt x="3846443" y="637269"/>
                    <a:pt x="3923818" y="630821"/>
                  </a:cubicBezTo>
                  <a:cubicBezTo>
                    <a:pt x="3971995" y="618775"/>
                    <a:pt x="3924364" y="633442"/>
                    <a:pt x="3964329" y="613459"/>
                  </a:cubicBezTo>
                  <a:cubicBezTo>
                    <a:pt x="3969785" y="610731"/>
                    <a:pt x="3976358" y="610634"/>
                    <a:pt x="3981691" y="607671"/>
                  </a:cubicBezTo>
                  <a:cubicBezTo>
                    <a:pt x="3993851" y="600915"/>
                    <a:pt x="4016415" y="584522"/>
                    <a:pt x="4016415" y="584522"/>
                  </a:cubicBezTo>
                  <a:cubicBezTo>
                    <a:pt x="4020273" y="576806"/>
                    <a:pt x="4023710" y="568864"/>
                    <a:pt x="4027990" y="561373"/>
                  </a:cubicBezTo>
                  <a:cubicBezTo>
                    <a:pt x="4031441" y="555334"/>
                    <a:pt x="4036453" y="550232"/>
                    <a:pt x="4039564" y="544011"/>
                  </a:cubicBezTo>
                  <a:cubicBezTo>
                    <a:pt x="4042292" y="538555"/>
                    <a:pt x="4043423" y="532436"/>
                    <a:pt x="4045352" y="526649"/>
                  </a:cubicBezTo>
                  <a:cubicBezTo>
                    <a:pt x="4039565" y="522791"/>
                    <a:pt x="4033650" y="519117"/>
                    <a:pt x="4027990" y="515074"/>
                  </a:cubicBezTo>
                  <a:cubicBezTo>
                    <a:pt x="4011404" y="503227"/>
                    <a:pt x="4001444" y="498752"/>
                    <a:pt x="3993266" y="480350"/>
                  </a:cubicBezTo>
                  <a:cubicBezTo>
                    <a:pt x="3988311" y="469201"/>
                    <a:pt x="3984084" y="457590"/>
                    <a:pt x="3981691" y="445626"/>
                  </a:cubicBezTo>
                  <a:cubicBezTo>
                    <a:pt x="3976859" y="421465"/>
                    <a:pt x="3979015" y="410601"/>
                    <a:pt x="3958542" y="393540"/>
                  </a:cubicBezTo>
                  <a:cubicBezTo>
                    <a:pt x="3953856" y="389635"/>
                    <a:pt x="3946636" y="390480"/>
                    <a:pt x="3941180" y="387752"/>
                  </a:cubicBezTo>
                  <a:cubicBezTo>
                    <a:pt x="3934959" y="384641"/>
                    <a:pt x="3929605" y="380036"/>
                    <a:pt x="3923818" y="376178"/>
                  </a:cubicBezTo>
                  <a:cubicBezTo>
                    <a:pt x="3921889" y="366532"/>
                    <a:pt x="3918030" y="357078"/>
                    <a:pt x="3918030" y="347241"/>
                  </a:cubicBezTo>
                  <a:cubicBezTo>
                    <a:pt x="3918030" y="327854"/>
                    <a:pt x="3919459" y="308259"/>
                    <a:pt x="3923818" y="289368"/>
                  </a:cubicBezTo>
                  <a:cubicBezTo>
                    <a:pt x="3925382" y="282591"/>
                    <a:pt x="3930474" y="276924"/>
                    <a:pt x="3935392" y="272006"/>
                  </a:cubicBezTo>
                  <a:cubicBezTo>
                    <a:pt x="3940310" y="267088"/>
                    <a:pt x="3946715" y="263882"/>
                    <a:pt x="3952754" y="260431"/>
                  </a:cubicBezTo>
                  <a:cubicBezTo>
                    <a:pt x="3972779" y="248988"/>
                    <a:pt x="3973787" y="249562"/>
                    <a:pt x="3993266" y="243069"/>
                  </a:cubicBezTo>
                  <a:cubicBezTo>
                    <a:pt x="3999053" y="239211"/>
                    <a:pt x="4004235" y="234234"/>
                    <a:pt x="4010628" y="231494"/>
                  </a:cubicBezTo>
                  <a:cubicBezTo>
                    <a:pt x="4036613" y="220358"/>
                    <a:pt x="4028596" y="231191"/>
                    <a:pt x="4051139" y="219919"/>
                  </a:cubicBezTo>
                  <a:cubicBezTo>
                    <a:pt x="4057360" y="216808"/>
                    <a:pt x="4061711" y="209854"/>
                    <a:pt x="4068501" y="208345"/>
                  </a:cubicBezTo>
                  <a:cubicBezTo>
                    <a:pt x="4079800" y="205834"/>
                    <a:pt x="4099367" y="214132"/>
                    <a:pt x="4137949" y="214132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 dirty="0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DA6DEF4-57C9-4C9D-873B-4A1179BFE38E}"/>
                </a:ext>
              </a:extLst>
            </p:cNvPr>
            <p:cNvSpPr/>
            <p:nvPr/>
          </p:nvSpPr>
          <p:spPr bwMode="auto">
            <a:xfrm>
              <a:off x="3021413" y="2141314"/>
              <a:ext cx="428263" cy="393540"/>
            </a:xfrm>
            <a:custGeom>
              <a:avLst/>
              <a:gdLst>
                <a:gd name="connsiteX0" fmla="*/ 86810 w 428263"/>
                <a:gd name="connsiteY0" fmla="*/ 40512 h 393540"/>
                <a:gd name="connsiteX1" fmla="*/ 115746 w 428263"/>
                <a:gd name="connsiteY1" fmla="*/ 92598 h 393540"/>
                <a:gd name="connsiteX2" fmla="*/ 121534 w 428263"/>
                <a:gd name="connsiteY2" fmla="*/ 109960 h 393540"/>
                <a:gd name="connsiteX3" fmla="*/ 115746 w 428263"/>
                <a:gd name="connsiteY3" fmla="*/ 138897 h 393540"/>
                <a:gd name="connsiteX4" fmla="*/ 109959 w 428263"/>
                <a:gd name="connsiteY4" fmla="*/ 156259 h 393540"/>
                <a:gd name="connsiteX5" fmla="*/ 92597 w 428263"/>
                <a:gd name="connsiteY5" fmla="*/ 167833 h 393540"/>
                <a:gd name="connsiteX6" fmla="*/ 86810 w 428263"/>
                <a:gd name="connsiteY6" fmla="*/ 185195 h 393540"/>
                <a:gd name="connsiteX7" fmla="*/ 69448 w 428263"/>
                <a:gd name="connsiteY7" fmla="*/ 196770 h 393540"/>
                <a:gd name="connsiteX8" fmla="*/ 57873 w 428263"/>
                <a:gd name="connsiteY8" fmla="*/ 214132 h 393540"/>
                <a:gd name="connsiteX9" fmla="*/ 40511 w 428263"/>
                <a:gd name="connsiteY9" fmla="*/ 283580 h 393540"/>
                <a:gd name="connsiteX10" fmla="*/ 28936 w 428263"/>
                <a:gd name="connsiteY10" fmla="*/ 300942 h 393540"/>
                <a:gd name="connsiteX11" fmla="*/ 23149 w 428263"/>
                <a:gd name="connsiteY11" fmla="*/ 318304 h 393540"/>
                <a:gd name="connsiteX12" fmla="*/ 11574 w 428263"/>
                <a:gd name="connsiteY12" fmla="*/ 335666 h 393540"/>
                <a:gd name="connsiteX13" fmla="*/ 0 w 428263"/>
                <a:gd name="connsiteY13" fmla="*/ 370390 h 393540"/>
                <a:gd name="connsiteX14" fmla="*/ 5787 w 428263"/>
                <a:gd name="connsiteY14" fmla="*/ 387752 h 393540"/>
                <a:gd name="connsiteX15" fmla="*/ 23149 w 428263"/>
                <a:gd name="connsiteY15" fmla="*/ 393540 h 393540"/>
                <a:gd name="connsiteX16" fmla="*/ 86810 w 428263"/>
                <a:gd name="connsiteY16" fmla="*/ 387752 h 393540"/>
                <a:gd name="connsiteX17" fmla="*/ 115746 w 428263"/>
                <a:gd name="connsiteY17" fmla="*/ 353028 h 393540"/>
                <a:gd name="connsiteX18" fmla="*/ 121534 w 428263"/>
                <a:gd name="connsiteY18" fmla="*/ 335666 h 393540"/>
                <a:gd name="connsiteX19" fmla="*/ 150471 w 428263"/>
                <a:gd name="connsiteY19" fmla="*/ 329879 h 393540"/>
                <a:gd name="connsiteX20" fmla="*/ 190982 w 428263"/>
                <a:gd name="connsiteY20" fmla="*/ 335666 h 393540"/>
                <a:gd name="connsiteX21" fmla="*/ 208344 w 428263"/>
                <a:gd name="connsiteY21" fmla="*/ 353028 h 393540"/>
                <a:gd name="connsiteX22" fmla="*/ 243068 w 428263"/>
                <a:gd name="connsiteY22" fmla="*/ 341454 h 393540"/>
                <a:gd name="connsiteX23" fmla="*/ 260430 w 428263"/>
                <a:gd name="connsiteY23" fmla="*/ 329879 h 393540"/>
                <a:gd name="connsiteX24" fmla="*/ 266217 w 428263"/>
                <a:gd name="connsiteY24" fmla="*/ 312517 h 393540"/>
                <a:gd name="connsiteX25" fmla="*/ 283579 w 428263"/>
                <a:gd name="connsiteY25" fmla="*/ 272005 h 393540"/>
                <a:gd name="connsiteX26" fmla="*/ 318303 w 428263"/>
                <a:gd name="connsiteY26" fmla="*/ 248856 h 393540"/>
                <a:gd name="connsiteX27" fmla="*/ 347240 w 428263"/>
                <a:gd name="connsiteY27" fmla="*/ 254643 h 393540"/>
                <a:gd name="connsiteX28" fmla="*/ 358815 w 428263"/>
                <a:gd name="connsiteY28" fmla="*/ 272005 h 393540"/>
                <a:gd name="connsiteX29" fmla="*/ 376177 w 428263"/>
                <a:gd name="connsiteY29" fmla="*/ 283580 h 393540"/>
                <a:gd name="connsiteX30" fmla="*/ 393539 w 428263"/>
                <a:gd name="connsiteY30" fmla="*/ 277793 h 393540"/>
                <a:gd name="connsiteX31" fmla="*/ 393539 w 428263"/>
                <a:gd name="connsiteY31" fmla="*/ 243069 h 393540"/>
                <a:gd name="connsiteX32" fmla="*/ 410901 w 428263"/>
                <a:gd name="connsiteY32" fmla="*/ 127322 h 393540"/>
                <a:gd name="connsiteX33" fmla="*/ 422476 w 428263"/>
                <a:gd name="connsiteY33" fmla="*/ 92598 h 393540"/>
                <a:gd name="connsiteX34" fmla="*/ 428263 w 428263"/>
                <a:gd name="connsiteY34" fmla="*/ 75236 h 393540"/>
                <a:gd name="connsiteX35" fmla="*/ 410901 w 428263"/>
                <a:gd name="connsiteY35" fmla="*/ 17362 h 393540"/>
                <a:gd name="connsiteX36" fmla="*/ 370390 w 428263"/>
                <a:gd name="connsiteY36" fmla="*/ 28937 h 393540"/>
                <a:gd name="connsiteX37" fmla="*/ 364602 w 428263"/>
                <a:gd name="connsiteY37" fmla="*/ 52086 h 393540"/>
                <a:gd name="connsiteX38" fmla="*/ 353028 w 428263"/>
                <a:gd name="connsiteY38" fmla="*/ 92598 h 393540"/>
                <a:gd name="connsiteX39" fmla="*/ 347240 w 428263"/>
                <a:gd name="connsiteY39" fmla="*/ 121535 h 393540"/>
                <a:gd name="connsiteX40" fmla="*/ 312516 w 428263"/>
                <a:gd name="connsiteY40" fmla="*/ 133109 h 393540"/>
                <a:gd name="connsiteX41" fmla="*/ 272005 w 428263"/>
                <a:gd name="connsiteY41" fmla="*/ 115747 h 393540"/>
                <a:gd name="connsiteX42" fmla="*/ 260430 w 428263"/>
                <a:gd name="connsiteY42" fmla="*/ 81023 h 393540"/>
                <a:gd name="connsiteX43" fmla="*/ 231493 w 428263"/>
                <a:gd name="connsiteY43" fmla="*/ 28937 h 393540"/>
                <a:gd name="connsiteX44" fmla="*/ 214131 w 428263"/>
                <a:gd name="connsiteY44" fmla="*/ 23150 h 393540"/>
                <a:gd name="connsiteX45" fmla="*/ 196769 w 428263"/>
                <a:gd name="connsiteY45" fmla="*/ 28937 h 393540"/>
                <a:gd name="connsiteX46" fmla="*/ 179407 w 428263"/>
                <a:gd name="connsiteY46" fmla="*/ 5788 h 393540"/>
                <a:gd name="connsiteX47" fmla="*/ 162045 w 428263"/>
                <a:gd name="connsiteY47" fmla="*/ 0 h 393540"/>
                <a:gd name="connsiteX48" fmla="*/ 86810 w 428263"/>
                <a:gd name="connsiteY48" fmla="*/ 40512 h 3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8263" h="393540">
                  <a:moveTo>
                    <a:pt x="86810" y="40512"/>
                  </a:moveTo>
                  <a:cubicBezTo>
                    <a:pt x="96455" y="57874"/>
                    <a:pt x="106864" y="74834"/>
                    <a:pt x="115746" y="92598"/>
                  </a:cubicBezTo>
                  <a:cubicBezTo>
                    <a:pt x="118474" y="98054"/>
                    <a:pt x="121534" y="103860"/>
                    <a:pt x="121534" y="109960"/>
                  </a:cubicBezTo>
                  <a:cubicBezTo>
                    <a:pt x="121534" y="119797"/>
                    <a:pt x="118132" y="129354"/>
                    <a:pt x="115746" y="138897"/>
                  </a:cubicBezTo>
                  <a:cubicBezTo>
                    <a:pt x="114266" y="144815"/>
                    <a:pt x="113770" y="151495"/>
                    <a:pt x="109959" y="156259"/>
                  </a:cubicBezTo>
                  <a:cubicBezTo>
                    <a:pt x="105614" y="161690"/>
                    <a:pt x="98384" y="163975"/>
                    <a:pt x="92597" y="167833"/>
                  </a:cubicBezTo>
                  <a:cubicBezTo>
                    <a:pt x="90668" y="173620"/>
                    <a:pt x="90621" y="180431"/>
                    <a:pt x="86810" y="185195"/>
                  </a:cubicBezTo>
                  <a:cubicBezTo>
                    <a:pt x="82465" y="190626"/>
                    <a:pt x="74366" y="191852"/>
                    <a:pt x="69448" y="196770"/>
                  </a:cubicBezTo>
                  <a:cubicBezTo>
                    <a:pt x="64530" y="201688"/>
                    <a:pt x="61731" y="208345"/>
                    <a:pt x="57873" y="214132"/>
                  </a:cubicBezTo>
                  <a:cubicBezTo>
                    <a:pt x="54980" y="231490"/>
                    <a:pt x="50702" y="268294"/>
                    <a:pt x="40511" y="283580"/>
                  </a:cubicBezTo>
                  <a:lnTo>
                    <a:pt x="28936" y="300942"/>
                  </a:lnTo>
                  <a:cubicBezTo>
                    <a:pt x="27007" y="306729"/>
                    <a:pt x="25877" y="312848"/>
                    <a:pt x="23149" y="318304"/>
                  </a:cubicBezTo>
                  <a:cubicBezTo>
                    <a:pt x="20038" y="324525"/>
                    <a:pt x="14399" y="329310"/>
                    <a:pt x="11574" y="335666"/>
                  </a:cubicBezTo>
                  <a:cubicBezTo>
                    <a:pt x="6619" y="346815"/>
                    <a:pt x="0" y="370390"/>
                    <a:pt x="0" y="370390"/>
                  </a:cubicBezTo>
                  <a:cubicBezTo>
                    <a:pt x="1929" y="376177"/>
                    <a:pt x="1473" y="383438"/>
                    <a:pt x="5787" y="387752"/>
                  </a:cubicBezTo>
                  <a:cubicBezTo>
                    <a:pt x="10101" y="392066"/>
                    <a:pt x="17049" y="393540"/>
                    <a:pt x="23149" y="393540"/>
                  </a:cubicBezTo>
                  <a:cubicBezTo>
                    <a:pt x="44457" y="393540"/>
                    <a:pt x="65590" y="389681"/>
                    <a:pt x="86810" y="387752"/>
                  </a:cubicBezTo>
                  <a:cubicBezTo>
                    <a:pt x="99611" y="374951"/>
                    <a:pt x="107688" y="369145"/>
                    <a:pt x="115746" y="353028"/>
                  </a:cubicBezTo>
                  <a:cubicBezTo>
                    <a:pt x="118474" y="347572"/>
                    <a:pt x="116458" y="339050"/>
                    <a:pt x="121534" y="335666"/>
                  </a:cubicBezTo>
                  <a:cubicBezTo>
                    <a:pt x="129719" y="330210"/>
                    <a:pt x="140825" y="331808"/>
                    <a:pt x="150471" y="329879"/>
                  </a:cubicBezTo>
                  <a:cubicBezTo>
                    <a:pt x="163975" y="331808"/>
                    <a:pt x="178317" y="330600"/>
                    <a:pt x="190982" y="335666"/>
                  </a:cubicBezTo>
                  <a:cubicBezTo>
                    <a:pt x="198581" y="338706"/>
                    <a:pt x="200210" y="352124"/>
                    <a:pt x="208344" y="353028"/>
                  </a:cubicBezTo>
                  <a:cubicBezTo>
                    <a:pt x="220470" y="354375"/>
                    <a:pt x="243068" y="341454"/>
                    <a:pt x="243068" y="341454"/>
                  </a:cubicBezTo>
                  <a:cubicBezTo>
                    <a:pt x="248855" y="337596"/>
                    <a:pt x="256085" y="335310"/>
                    <a:pt x="260430" y="329879"/>
                  </a:cubicBezTo>
                  <a:cubicBezTo>
                    <a:pt x="264241" y="325115"/>
                    <a:pt x="264541" y="318383"/>
                    <a:pt x="266217" y="312517"/>
                  </a:cubicBezTo>
                  <a:cubicBezTo>
                    <a:pt x="270762" y="296611"/>
                    <a:pt x="270155" y="283751"/>
                    <a:pt x="283579" y="272005"/>
                  </a:cubicBezTo>
                  <a:cubicBezTo>
                    <a:pt x="294048" y="262845"/>
                    <a:pt x="318303" y="248856"/>
                    <a:pt x="318303" y="248856"/>
                  </a:cubicBezTo>
                  <a:cubicBezTo>
                    <a:pt x="327949" y="250785"/>
                    <a:pt x="338699" y="249763"/>
                    <a:pt x="347240" y="254643"/>
                  </a:cubicBezTo>
                  <a:cubicBezTo>
                    <a:pt x="353279" y="258094"/>
                    <a:pt x="353897" y="267087"/>
                    <a:pt x="358815" y="272005"/>
                  </a:cubicBezTo>
                  <a:cubicBezTo>
                    <a:pt x="363733" y="276923"/>
                    <a:pt x="370390" y="279722"/>
                    <a:pt x="376177" y="283580"/>
                  </a:cubicBezTo>
                  <a:cubicBezTo>
                    <a:pt x="381964" y="281651"/>
                    <a:pt x="389225" y="282107"/>
                    <a:pt x="393539" y="277793"/>
                  </a:cubicBezTo>
                  <a:cubicBezTo>
                    <a:pt x="405113" y="266219"/>
                    <a:pt x="397397" y="254643"/>
                    <a:pt x="393539" y="243069"/>
                  </a:cubicBezTo>
                  <a:cubicBezTo>
                    <a:pt x="400196" y="149871"/>
                    <a:pt x="390763" y="187735"/>
                    <a:pt x="410901" y="127322"/>
                  </a:cubicBezTo>
                  <a:lnTo>
                    <a:pt x="422476" y="92598"/>
                  </a:lnTo>
                  <a:lnTo>
                    <a:pt x="428263" y="75236"/>
                  </a:lnTo>
                  <a:cubicBezTo>
                    <a:pt x="428061" y="73824"/>
                    <a:pt x="426693" y="22626"/>
                    <a:pt x="410901" y="17362"/>
                  </a:cubicBezTo>
                  <a:cubicBezTo>
                    <a:pt x="407270" y="16152"/>
                    <a:pt x="375789" y="27137"/>
                    <a:pt x="370390" y="28937"/>
                  </a:cubicBezTo>
                  <a:cubicBezTo>
                    <a:pt x="368461" y="36653"/>
                    <a:pt x="366787" y="44438"/>
                    <a:pt x="364602" y="52086"/>
                  </a:cubicBezTo>
                  <a:cubicBezTo>
                    <a:pt x="354936" y="85917"/>
                    <a:pt x="362073" y="51895"/>
                    <a:pt x="353028" y="92598"/>
                  </a:cubicBezTo>
                  <a:cubicBezTo>
                    <a:pt x="350894" y="102200"/>
                    <a:pt x="354196" y="114579"/>
                    <a:pt x="347240" y="121535"/>
                  </a:cubicBezTo>
                  <a:cubicBezTo>
                    <a:pt x="338613" y="130162"/>
                    <a:pt x="312516" y="133109"/>
                    <a:pt x="312516" y="133109"/>
                  </a:cubicBezTo>
                  <a:cubicBezTo>
                    <a:pt x="301576" y="130374"/>
                    <a:pt x="279407" y="127590"/>
                    <a:pt x="272005" y="115747"/>
                  </a:cubicBezTo>
                  <a:cubicBezTo>
                    <a:pt x="265539" y="105401"/>
                    <a:pt x="264288" y="92598"/>
                    <a:pt x="260430" y="81023"/>
                  </a:cubicBezTo>
                  <a:cubicBezTo>
                    <a:pt x="255334" y="65735"/>
                    <a:pt x="246420" y="33912"/>
                    <a:pt x="231493" y="28937"/>
                  </a:cubicBezTo>
                  <a:lnTo>
                    <a:pt x="214131" y="23150"/>
                  </a:lnTo>
                  <a:cubicBezTo>
                    <a:pt x="208344" y="25079"/>
                    <a:pt x="202225" y="31665"/>
                    <a:pt x="196769" y="28937"/>
                  </a:cubicBezTo>
                  <a:cubicBezTo>
                    <a:pt x="188142" y="24623"/>
                    <a:pt x="186817" y="11963"/>
                    <a:pt x="179407" y="5788"/>
                  </a:cubicBezTo>
                  <a:cubicBezTo>
                    <a:pt x="174721" y="1883"/>
                    <a:pt x="167832" y="1929"/>
                    <a:pt x="162045" y="0"/>
                  </a:cubicBezTo>
                  <a:lnTo>
                    <a:pt x="86810" y="405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/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4FE03994-E66C-4DDA-ABCE-8C0674729028}"/>
              </a:ext>
            </a:extLst>
          </p:cNvPr>
          <p:cNvSpPr txBox="1"/>
          <p:nvPr/>
        </p:nvSpPr>
        <p:spPr>
          <a:xfrm>
            <a:off x="4201227" y="5829816"/>
            <a:ext cx="35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Plattform för det gemensamma delregionala utvecklingsarbetet</a:t>
            </a:r>
            <a:endParaRPr lang="sv-SE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D3AFE9-2D01-4196-9ECE-A3FFD59DC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946412" y="2684022"/>
            <a:ext cx="692696" cy="692696"/>
          </a:xfrm>
          <a:prstGeom prst="rect">
            <a:avLst/>
          </a:prstGeom>
        </p:spPr>
      </p:pic>
      <p:grpSp>
        <p:nvGrpSpPr>
          <p:cNvPr id="1027" name="Grupp 1026">
            <a:extLst>
              <a:ext uri="{FF2B5EF4-FFF2-40B4-BE49-F238E27FC236}">
                <a16:creationId xmlns:a16="http://schemas.microsoft.com/office/drawing/2014/main" id="{18CC4BCE-38DE-4351-A686-0A5662A9D636}"/>
              </a:ext>
            </a:extLst>
          </p:cNvPr>
          <p:cNvGrpSpPr/>
          <p:nvPr/>
        </p:nvGrpSpPr>
        <p:grpSpPr>
          <a:xfrm>
            <a:off x="7764435" y="2372392"/>
            <a:ext cx="2068626" cy="2363091"/>
            <a:chOff x="6751576" y="2126315"/>
            <a:chExt cx="2068626" cy="2363091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BC6AE95A-A095-47D7-ABB0-41E2CB3EF062}"/>
                </a:ext>
              </a:extLst>
            </p:cNvPr>
            <p:cNvGrpSpPr/>
            <p:nvPr/>
          </p:nvGrpSpPr>
          <p:grpSpPr>
            <a:xfrm>
              <a:off x="6751577" y="2735080"/>
              <a:ext cx="2068625" cy="1754326"/>
              <a:chOff x="6638977" y="3645024"/>
              <a:chExt cx="2068625" cy="1754326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08485674-41A8-4C2B-A8F8-BF72820D6C64}"/>
                  </a:ext>
                </a:extLst>
              </p:cNvPr>
              <p:cNvSpPr txBox="1"/>
              <p:nvPr/>
            </p:nvSpPr>
            <p:spPr>
              <a:xfrm>
                <a:off x="6638977" y="3645024"/>
                <a:ext cx="10607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Essunga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Falköping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Grästorp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Gullspång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Götene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Hjo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Karlsborg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Lidköping</a:t>
                </a:r>
              </a:p>
              <a:p>
                <a:endParaRPr lang="sv-SE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F01D3B20-D385-4BC7-B49F-940774E58475}"/>
                  </a:ext>
                </a:extLst>
              </p:cNvPr>
              <p:cNvSpPr txBox="1"/>
              <p:nvPr/>
            </p:nvSpPr>
            <p:spPr>
              <a:xfrm>
                <a:off x="7615673" y="3645024"/>
                <a:ext cx="10919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Mariestad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Skara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Skövde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Tibro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Tidaholm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Töreboda</a:t>
                </a:r>
              </a:p>
              <a:p>
                <a:r>
                  <a:rPr lang="sv-SE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Vara</a:t>
                </a:r>
              </a:p>
              <a:p>
                <a:endParaRPr lang="sv-SE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25" name="Grupp 1024">
              <a:extLst>
                <a:ext uri="{FF2B5EF4-FFF2-40B4-BE49-F238E27FC236}">
                  <a16:creationId xmlns:a16="http://schemas.microsoft.com/office/drawing/2014/main" id="{1C3B49FC-598B-400A-AFE8-23BB51F0CEFE}"/>
                </a:ext>
              </a:extLst>
            </p:cNvPr>
            <p:cNvGrpSpPr/>
            <p:nvPr/>
          </p:nvGrpSpPr>
          <p:grpSpPr>
            <a:xfrm>
              <a:off x="6751576" y="2126315"/>
              <a:ext cx="1996888" cy="2238789"/>
              <a:chOff x="6751576" y="2126315"/>
              <a:chExt cx="1996888" cy="2238789"/>
            </a:xfrm>
          </p:grpSpPr>
          <p:sp>
            <p:nvSpPr>
              <p:cNvPr id="27" name="Rektangel: rundade hörn 26">
                <a:extLst>
                  <a:ext uri="{FF2B5EF4-FFF2-40B4-BE49-F238E27FC236}">
                    <a16:creationId xmlns:a16="http://schemas.microsoft.com/office/drawing/2014/main" id="{7DB08089-EA2A-4ACC-80FB-4665A5D2B426}"/>
                  </a:ext>
                </a:extLst>
              </p:cNvPr>
              <p:cNvSpPr/>
              <p:nvPr/>
            </p:nvSpPr>
            <p:spPr bwMode="auto">
              <a:xfrm>
                <a:off x="6751576" y="2623807"/>
                <a:ext cx="1996888" cy="1741297"/>
              </a:xfrm>
              <a:prstGeom prst="roundRect">
                <a:avLst>
                  <a:gd name="adj" fmla="val 477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sv-SE">
                  <a:latin typeface="Times" charset="0"/>
                </a:endParaRPr>
              </a:p>
            </p:txBody>
          </p:sp>
          <p:sp>
            <p:nvSpPr>
              <p:cNvPr id="1024" name="Ellips 1023">
                <a:extLst>
                  <a:ext uri="{FF2B5EF4-FFF2-40B4-BE49-F238E27FC236}">
                    <a16:creationId xmlns:a16="http://schemas.microsoft.com/office/drawing/2014/main" id="{C3ACA46E-767E-49AB-B410-AD75CABC1BA9}"/>
                  </a:ext>
                </a:extLst>
              </p:cNvPr>
              <p:cNvSpPr/>
              <p:nvPr/>
            </p:nvSpPr>
            <p:spPr bwMode="auto">
              <a:xfrm>
                <a:off x="7412461" y="2126315"/>
                <a:ext cx="658257" cy="65825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sv-SE">
                  <a:latin typeface="Times" charset="0"/>
                </a:endParaRPr>
              </a:p>
            </p:txBody>
          </p: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E4AD70C6-E2D6-49AE-BDD3-8A55F6AF038D}"/>
                  </a:ext>
                </a:extLst>
              </p:cNvPr>
              <p:cNvGrpSpPr/>
              <p:nvPr/>
            </p:nvGrpSpPr>
            <p:grpSpPr>
              <a:xfrm>
                <a:off x="7484199" y="2204864"/>
                <a:ext cx="531641" cy="531641"/>
                <a:chOff x="6481929" y="2253236"/>
                <a:chExt cx="531641" cy="531641"/>
              </a:xfrm>
            </p:grpSpPr>
            <p:sp>
              <p:nvSpPr>
                <p:cNvPr id="25" name="Ellips 24">
                  <a:extLst>
                    <a:ext uri="{FF2B5EF4-FFF2-40B4-BE49-F238E27FC236}">
                      <a16:creationId xmlns:a16="http://schemas.microsoft.com/office/drawing/2014/main" id="{674242CF-0948-4DF1-B165-EC9C8A61D46A}"/>
                    </a:ext>
                  </a:extLst>
                </p:cNvPr>
                <p:cNvSpPr/>
                <p:nvPr/>
              </p:nvSpPr>
              <p:spPr bwMode="auto">
                <a:xfrm>
                  <a:off x="6481929" y="2253236"/>
                  <a:ext cx="531641" cy="531641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sv-SE" dirty="0">
                    <a:latin typeface="Times" charset="0"/>
                  </a:endParaRPr>
                </a:p>
              </p:txBody>
            </p:sp>
            <p:pic>
              <p:nvPicPr>
                <p:cNvPr id="30" name="Bildobjekt 29">
                  <a:extLst>
                    <a:ext uri="{FF2B5EF4-FFF2-40B4-BE49-F238E27FC236}">
                      <a16:creationId xmlns:a16="http://schemas.microsoft.com/office/drawing/2014/main" id="{8D21CB43-FB69-4BB9-8C66-61FF93D9A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563" y="2322624"/>
                  <a:ext cx="422372" cy="42237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316C8AD4-33C8-4632-BF5B-06EC0CFF0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584862" y="4280260"/>
            <a:ext cx="692696" cy="692696"/>
          </a:xfrm>
          <a:prstGeom prst="rect">
            <a:avLst/>
          </a:prstGeom>
        </p:spPr>
      </p:pic>
      <p:grpSp>
        <p:nvGrpSpPr>
          <p:cNvPr id="37" name="Grupp 36">
            <a:extLst>
              <a:ext uri="{FF2B5EF4-FFF2-40B4-BE49-F238E27FC236}">
                <a16:creationId xmlns:a16="http://schemas.microsoft.com/office/drawing/2014/main" id="{43B89234-D169-48FC-960A-2B1564043F68}"/>
              </a:ext>
            </a:extLst>
          </p:cNvPr>
          <p:cNvGrpSpPr/>
          <p:nvPr/>
        </p:nvGrpSpPr>
        <p:grpSpPr>
          <a:xfrm>
            <a:off x="4656844" y="3986713"/>
            <a:ext cx="2623911" cy="2808312"/>
            <a:chOff x="2411760" y="2564905"/>
            <a:chExt cx="3812393" cy="4080315"/>
          </a:xfrm>
          <a:solidFill>
            <a:schemeClr val="tx1"/>
          </a:solidFill>
          <a:scene3d>
            <a:camera prst="isometricOffAxis2Top"/>
            <a:lightRig rig="threePt" dir="t"/>
          </a:scene3d>
        </p:grpSpPr>
        <p:sp>
          <p:nvSpPr>
            <p:cNvPr id="38" name="Pil: cirkelformad 37">
              <a:extLst>
                <a:ext uri="{FF2B5EF4-FFF2-40B4-BE49-F238E27FC236}">
                  <a16:creationId xmlns:a16="http://schemas.microsoft.com/office/drawing/2014/main" id="{73E6B4C5-E361-4AF4-8101-AF8BEA5F30B8}"/>
                </a:ext>
              </a:extLst>
            </p:cNvPr>
            <p:cNvSpPr/>
            <p:nvPr/>
          </p:nvSpPr>
          <p:spPr>
            <a:xfrm>
              <a:off x="2411760" y="2564905"/>
              <a:ext cx="3812392" cy="3812392"/>
            </a:xfrm>
            <a:prstGeom prst="circularArrow">
              <a:avLst>
                <a:gd name="adj1" fmla="val 3761"/>
                <a:gd name="adj2" fmla="val 234621"/>
                <a:gd name="adj3" fmla="val 10196144"/>
                <a:gd name="adj4" fmla="val 342329"/>
                <a:gd name="adj5" fmla="val 4387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il: cirkelformad 38">
              <a:extLst>
                <a:ext uri="{FF2B5EF4-FFF2-40B4-BE49-F238E27FC236}">
                  <a16:creationId xmlns:a16="http://schemas.microsoft.com/office/drawing/2014/main" id="{88D4D717-F330-4541-A501-3A35C276CDD1}"/>
                </a:ext>
              </a:extLst>
            </p:cNvPr>
            <p:cNvSpPr/>
            <p:nvPr/>
          </p:nvSpPr>
          <p:spPr>
            <a:xfrm rot="10800000">
              <a:off x="2411761" y="2832828"/>
              <a:ext cx="3812392" cy="3812392"/>
            </a:xfrm>
            <a:prstGeom prst="circularArrow">
              <a:avLst>
                <a:gd name="adj1" fmla="val 3761"/>
                <a:gd name="adj2" fmla="val 234621"/>
                <a:gd name="adj3" fmla="val 10196144"/>
                <a:gd name="adj4" fmla="val 281966"/>
                <a:gd name="adj5" fmla="val 4387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1" name="Pil: höger 40">
            <a:extLst>
              <a:ext uri="{FF2B5EF4-FFF2-40B4-BE49-F238E27FC236}">
                <a16:creationId xmlns:a16="http://schemas.microsoft.com/office/drawing/2014/main" id="{CA7D6A55-45D6-4F41-94F7-3895455364D5}"/>
              </a:ext>
            </a:extLst>
          </p:cNvPr>
          <p:cNvSpPr/>
          <p:nvPr/>
        </p:nvSpPr>
        <p:spPr bwMode="auto">
          <a:xfrm rot="10800000">
            <a:off x="3821928" y="5331358"/>
            <a:ext cx="991384" cy="14850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sv-SE">
              <a:latin typeface="Times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CFEB303-4E3C-4D49-92DE-1D682126B607}"/>
              </a:ext>
            </a:extLst>
          </p:cNvPr>
          <p:cNvSpPr txBox="1"/>
          <p:nvPr/>
        </p:nvSpPr>
        <p:spPr>
          <a:xfrm>
            <a:off x="2207504" y="5259268"/>
            <a:ext cx="158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Uppdrag: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F72FDFA6-298F-44D4-A9F6-EA804C84DA62}"/>
              </a:ext>
            </a:extLst>
          </p:cNvPr>
          <p:cNvSpPr txBox="1"/>
          <p:nvPr/>
        </p:nvSpPr>
        <p:spPr>
          <a:xfrm>
            <a:off x="8035078" y="5250845"/>
            <a:ext cx="265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utvecklingsområden: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35" name="Grupp 1034">
            <a:extLst>
              <a:ext uri="{FF2B5EF4-FFF2-40B4-BE49-F238E27FC236}">
                <a16:creationId xmlns:a16="http://schemas.microsoft.com/office/drawing/2014/main" id="{9B951E9D-E90B-44A8-9A2E-CA7646781A37}"/>
              </a:ext>
            </a:extLst>
          </p:cNvPr>
          <p:cNvGrpSpPr/>
          <p:nvPr/>
        </p:nvGrpSpPr>
        <p:grpSpPr>
          <a:xfrm>
            <a:off x="8817757" y="4754112"/>
            <a:ext cx="531641" cy="531641"/>
            <a:chOff x="1607007" y="3157219"/>
            <a:chExt cx="531641" cy="531641"/>
          </a:xfrm>
        </p:grpSpPr>
        <p:sp>
          <p:nvSpPr>
            <p:cNvPr id="48" name="Ellips 47">
              <a:extLst>
                <a:ext uri="{FF2B5EF4-FFF2-40B4-BE49-F238E27FC236}">
                  <a16:creationId xmlns:a16="http://schemas.microsoft.com/office/drawing/2014/main" id="{57670292-9E6D-4DA5-B360-6DAC5888290C}"/>
                </a:ext>
              </a:extLst>
            </p:cNvPr>
            <p:cNvSpPr/>
            <p:nvPr/>
          </p:nvSpPr>
          <p:spPr bwMode="auto">
            <a:xfrm>
              <a:off x="1607007" y="3157219"/>
              <a:ext cx="531641" cy="5316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 dirty="0">
                <a:latin typeface="Times" charset="0"/>
              </a:endParaRPr>
            </a:p>
          </p:txBody>
        </p:sp>
        <p:pic>
          <p:nvPicPr>
            <p:cNvPr id="1031" name="Bildobjekt 1030">
              <a:extLst>
                <a:ext uri="{FF2B5EF4-FFF2-40B4-BE49-F238E27FC236}">
                  <a16:creationId xmlns:a16="http://schemas.microsoft.com/office/drawing/2014/main" id="{51C8FBAF-9BCE-4969-B0A4-EFFEB0A71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111" y="3201104"/>
              <a:ext cx="428535" cy="428535"/>
            </a:xfrm>
            <a:prstGeom prst="rect">
              <a:avLst/>
            </a:prstGeom>
          </p:spPr>
        </p:pic>
      </p:grpSp>
      <p:grpSp>
        <p:nvGrpSpPr>
          <p:cNvPr id="1034" name="Grupp 1033">
            <a:extLst>
              <a:ext uri="{FF2B5EF4-FFF2-40B4-BE49-F238E27FC236}">
                <a16:creationId xmlns:a16="http://schemas.microsoft.com/office/drawing/2014/main" id="{D494D194-3D1A-48AD-A424-70DF9276AE1C}"/>
              </a:ext>
            </a:extLst>
          </p:cNvPr>
          <p:cNvGrpSpPr/>
          <p:nvPr/>
        </p:nvGrpSpPr>
        <p:grpSpPr>
          <a:xfrm>
            <a:off x="2654471" y="4767029"/>
            <a:ext cx="531641" cy="531641"/>
            <a:chOff x="817009" y="3149550"/>
            <a:chExt cx="531641" cy="531641"/>
          </a:xfrm>
        </p:grpSpPr>
        <p:sp>
          <p:nvSpPr>
            <p:cNvPr id="49" name="Ellips 48">
              <a:extLst>
                <a:ext uri="{FF2B5EF4-FFF2-40B4-BE49-F238E27FC236}">
                  <a16:creationId xmlns:a16="http://schemas.microsoft.com/office/drawing/2014/main" id="{EAAB3D6C-DC06-47A7-8B91-8A70248B9F8D}"/>
                </a:ext>
              </a:extLst>
            </p:cNvPr>
            <p:cNvSpPr/>
            <p:nvPr/>
          </p:nvSpPr>
          <p:spPr bwMode="auto">
            <a:xfrm>
              <a:off x="817009" y="3149550"/>
              <a:ext cx="531641" cy="5316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 dirty="0">
                <a:latin typeface="Times" charset="0"/>
              </a:endParaRPr>
            </a:p>
          </p:txBody>
        </p:sp>
        <p:pic>
          <p:nvPicPr>
            <p:cNvPr id="1033" name="Bildobjekt 1032">
              <a:extLst>
                <a:ext uri="{FF2B5EF4-FFF2-40B4-BE49-F238E27FC236}">
                  <a16:creationId xmlns:a16="http://schemas.microsoft.com/office/drawing/2014/main" id="{5C2B861B-4A36-455E-8B5B-55F66408B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48" y="3201239"/>
              <a:ext cx="428400" cy="428400"/>
            </a:xfrm>
            <a:prstGeom prst="rect">
              <a:avLst/>
            </a:prstGeom>
          </p:spPr>
        </p:pic>
      </p:grpSp>
      <p:sp>
        <p:nvSpPr>
          <p:cNvPr id="56" name="Pil: höger 55">
            <a:extLst>
              <a:ext uri="{FF2B5EF4-FFF2-40B4-BE49-F238E27FC236}">
                <a16:creationId xmlns:a16="http://schemas.microsoft.com/office/drawing/2014/main" id="{77EA6B81-515B-412E-BEC3-BBB1389B3D45}"/>
              </a:ext>
            </a:extLst>
          </p:cNvPr>
          <p:cNvSpPr/>
          <p:nvPr/>
        </p:nvSpPr>
        <p:spPr bwMode="auto">
          <a:xfrm>
            <a:off x="7104112" y="5330951"/>
            <a:ext cx="991384" cy="14850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sv-SE">
              <a:latin typeface="Times" charset="0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B75AE5F-53E5-41D9-9DE0-2AF6BE1271F0}"/>
              </a:ext>
            </a:extLst>
          </p:cNvPr>
          <p:cNvSpPr txBox="1"/>
          <p:nvPr/>
        </p:nvSpPr>
        <p:spPr>
          <a:xfrm>
            <a:off x="2194626" y="5527844"/>
            <a:ext cx="203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Tillväxt &amp; utveckling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8B2BC852-D5C0-4333-B146-23F46B835C78}"/>
              </a:ext>
            </a:extLst>
          </p:cNvPr>
          <p:cNvSpPr txBox="1"/>
          <p:nvPr/>
        </p:nvSpPr>
        <p:spPr>
          <a:xfrm>
            <a:off x="2196821" y="5760149"/>
            <a:ext cx="203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Verksamhetsstöd &amp;         intressebevakning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80FECB27-4EE0-4514-A645-183916211655}"/>
              </a:ext>
            </a:extLst>
          </p:cNvPr>
          <p:cNvSpPr txBox="1"/>
          <p:nvPr/>
        </p:nvSpPr>
        <p:spPr>
          <a:xfrm>
            <a:off x="8052207" y="5492180"/>
            <a:ext cx="2406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utveckling</a:t>
            </a:r>
          </a:p>
          <a:p>
            <a:pPr marL="171450" indent="-171450">
              <a:buFontTx/>
              <a:buChar char="-"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 samhällsutveckling</a:t>
            </a:r>
          </a:p>
          <a:p>
            <a:pPr marL="171450" indent="-171450">
              <a:buFontTx/>
              <a:buChar char="-"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Kunskapsutveckling</a:t>
            </a:r>
          </a:p>
          <a:p>
            <a:pPr marL="171450" indent="-171450">
              <a:buFontTx/>
              <a:buChar char="-"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Välfärdsutveckling</a:t>
            </a:r>
          </a:p>
          <a:p>
            <a:pPr marL="171450" indent="-171450">
              <a:buFontTx/>
              <a:buChar char="-"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ECDF297-AC47-4ACA-A3C0-5F02706DB2E0}"/>
              </a:ext>
            </a:extLst>
          </p:cNvPr>
          <p:cNvSpPr txBox="1"/>
          <p:nvPr/>
        </p:nvSpPr>
        <p:spPr>
          <a:xfrm>
            <a:off x="2743992" y="1628801"/>
            <a:ext cx="66047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Skaraborgs Kommunalförbund är en intresse- och samverkansorganisation för Skaraborgs 15 kommuner och utgör plattformen för det gemensamma utvecklingsarbetet. 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D94B09-067E-46F5-B9A3-1A022200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20" y="5016021"/>
            <a:ext cx="1534179" cy="552351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835E0878-D1EB-4AA1-A8E8-25DFF5D045B2}"/>
              </a:ext>
            </a:extLst>
          </p:cNvPr>
          <p:cNvSpPr txBox="1"/>
          <p:nvPr/>
        </p:nvSpPr>
        <p:spPr>
          <a:xfrm>
            <a:off x="2198554" y="6149480"/>
            <a:ext cx="2219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Företräda kommunerna</a:t>
            </a: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37600A8E-FDFE-4301-BC1A-1AEDCA368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539208" y="2699980"/>
            <a:ext cx="692696" cy="692696"/>
          </a:xfrm>
          <a:prstGeom prst="rect">
            <a:avLst/>
          </a:prstGeom>
        </p:spPr>
      </p:pic>
      <p:grpSp>
        <p:nvGrpSpPr>
          <p:cNvPr id="50" name="Grupp 49">
            <a:extLst>
              <a:ext uri="{FF2B5EF4-FFF2-40B4-BE49-F238E27FC236}">
                <a16:creationId xmlns:a16="http://schemas.microsoft.com/office/drawing/2014/main" id="{8CA24B36-E28D-4DA5-AD04-BDDE1A093A62}"/>
              </a:ext>
            </a:extLst>
          </p:cNvPr>
          <p:cNvGrpSpPr/>
          <p:nvPr/>
        </p:nvGrpSpPr>
        <p:grpSpPr>
          <a:xfrm>
            <a:off x="2461679" y="2348881"/>
            <a:ext cx="1996888" cy="2238789"/>
            <a:chOff x="6751576" y="2126315"/>
            <a:chExt cx="1996888" cy="2238789"/>
          </a:xfrm>
        </p:grpSpPr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192EE87A-9DE9-4F16-8A62-1545FEEC9E13}"/>
                </a:ext>
              </a:extLst>
            </p:cNvPr>
            <p:cNvSpPr txBox="1"/>
            <p:nvPr/>
          </p:nvSpPr>
          <p:spPr>
            <a:xfrm>
              <a:off x="6856502" y="2735080"/>
              <a:ext cx="18472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Samarbeten inom;</a:t>
              </a:r>
            </a:p>
            <a:p>
              <a:endParaRPr lang="sv-S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Västra Götalands-regionen (VGR) </a:t>
              </a:r>
            </a:p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Göteborgsregionen</a:t>
              </a:r>
            </a:p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Boråsregionen</a:t>
              </a:r>
            </a:p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Fyrbodals KF</a:t>
              </a:r>
            </a:p>
            <a:p>
              <a:r>
                <a:rPr lang="sv-SE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VästKom</a:t>
              </a:r>
            </a:p>
          </p:txBody>
        </p: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4EB579B5-A493-4F51-8111-F1E054C90B9D}"/>
                </a:ext>
              </a:extLst>
            </p:cNvPr>
            <p:cNvGrpSpPr/>
            <p:nvPr/>
          </p:nvGrpSpPr>
          <p:grpSpPr>
            <a:xfrm>
              <a:off x="6751576" y="2126315"/>
              <a:ext cx="1996888" cy="2238789"/>
              <a:chOff x="6751576" y="2126315"/>
              <a:chExt cx="1996888" cy="2238789"/>
            </a:xfrm>
          </p:grpSpPr>
          <p:sp>
            <p:nvSpPr>
              <p:cNvPr id="53" name="Rektangel: rundade hörn 52">
                <a:extLst>
                  <a:ext uri="{FF2B5EF4-FFF2-40B4-BE49-F238E27FC236}">
                    <a16:creationId xmlns:a16="http://schemas.microsoft.com/office/drawing/2014/main" id="{C439F0FC-BADC-40ED-8E6E-BFA24AD017DE}"/>
                  </a:ext>
                </a:extLst>
              </p:cNvPr>
              <p:cNvSpPr/>
              <p:nvPr/>
            </p:nvSpPr>
            <p:spPr bwMode="auto">
              <a:xfrm>
                <a:off x="6751576" y="2623807"/>
                <a:ext cx="1996888" cy="1741297"/>
              </a:xfrm>
              <a:prstGeom prst="roundRect">
                <a:avLst>
                  <a:gd name="adj" fmla="val 477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sv-SE">
                  <a:latin typeface="Times" charset="0"/>
                </a:endParaRPr>
              </a:p>
            </p:txBody>
          </p:sp>
          <p:sp>
            <p:nvSpPr>
              <p:cNvPr id="54" name="Ellips 53">
                <a:extLst>
                  <a:ext uri="{FF2B5EF4-FFF2-40B4-BE49-F238E27FC236}">
                    <a16:creationId xmlns:a16="http://schemas.microsoft.com/office/drawing/2014/main" id="{373CBE14-5441-4167-B5A8-9DBF9361FAE5}"/>
                  </a:ext>
                </a:extLst>
              </p:cNvPr>
              <p:cNvSpPr/>
              <p:nvPr/>
            </p:nvSpPr>
            <p:spPr bwMode="auto">
              <a:xfrm>
                <a:off x="7412461" y="2126315"/>
                <a:ext cx="658257" cy="65825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sv-SE">
                  <a:latin typeface="Times" charset="0"/>
                </a:endParaRPr>
              </a:p>
            </p:txBody>
          </p:sp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BDE1B191-3E32-4E5B-8640-F055D2383F3C}"/>
                  </a:ext>
                </a:extLst>
              </p:cNvPr>
              <p:cNvGrpSpPr/>
              <p:nvPr/>
            </p:nvGrpSpPr>
            <p:grpSpPr>
              <a:xfrm>
                <a:off x="7484199" y="2204864"/>
                <a:ext cx="531641" cy="531641"/>
                <a:chOff x="6481929" y="2253236"/>
                <a:chExt cx="531641" cy="531641"/>
              </a:xfrm>
            </p:grpSpPr>
            <p:sp>
              <p:nvSpPr>
                <p:cNvPr id="57" name="Ellips 56">
                  <a:extLst>
                    <a:ext uri="{FF2B5EF4-FFF2-40B4-BE49-F238E27FC236}">
                      <a16:creationId xmlns:a16="http://schemas.microsoft.com/office/drawing/2014/main" id="{F2162527-A507-47D1-9C14-0658C2B3E65B}"/>
                    </a:ext>
                  </a:extLst>
                </p:cNvPr>
                <p:cNvSpPr/>
                <p:nvPr/>
              </p:nvSpPr>
              <p:spPr bwMode="auto">
                <a:xfrm>
                  <a:off x="6481929" y="2253236"/>
                  <a:ext cx="531641" cy="531641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sv-SE" dirty="0">
                    <a:latin typeface="Times" charset="0"/>
                  </a:endParaRPr>
                </a:p>
              </p:txBody>
            </p:sp>
            <p:pic>
              <p:nvPicPr>
                <p:cNvPr id="58" name="Bildobjekt 57">
                  <a:extLst>
                    <a:ext uri="{FF2B5EF4-FFF2-40B4-BE49-F238E27FC236}">
                      <a16:creationId xmlns:a16="http://schemas.microsoft.com/office/drawing/2014/main" id="{57419959-E89B-4B00-BC71-E447B09DB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563" y="2322624"/>
                  <a:ext cx="422372" cy="42237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6831CD88-FB10-4E54-B64C-8D768FDDE419}"/>
              </a:ext>
            </a:extLst>
          </p:cNvPr>
          <p:cNvSpPr txBox="1"/>
          <p:nvPr/>
        </p:nvSpPr>
        <p:spPr>
          <a:xfrm>
            <a:off x="7639108" y="587217"/>
            <a:ext cx="253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#</a:t>
            </a:r>
            <a:r>
              <a:rPr lang="sv-SE" dirty="0" err="1"/>
              <a:t>skaraborgftw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Årets tillväxtföretag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Priset från Almi Väst delas ut av:</a:t>
            </a:r>
          </a:p>
          <a:p>
            <a:pPr algn="ctr">
              <a:defRPr/>
            </a:pPr>
            <a:endParaRPr lang="sv-SE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Nina Gillbo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Regionchef Almi Väst</a:t>
            </a: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Landshövding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Anders Danielsson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0E119E4-C429-4CCA-925D-DBE2CCA6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32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54-67AE-4496-B25C-9B52371CAACC}" type="slidenum">
              <a:rPr lang="sv-SE" altLang="sv-SE" smtClean="0"/>
              <a:pPr/>
              <a:t>33</a:t>
            </a:fld>
            <a:endParaRPr lang="sv-SE" altLang="sv-SE" sz="1400">
              <a:latin typeface="Times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271464" y="155679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Årets tillväxtföretag </a:t>
            </a:r>
          </a:p>
          <a:p>
            <a:pPr>
              <a:spcAft>
                <a:spcPts val="0"/>
              </a:spcAft>
            </a:pPr>
            <a:endParaRPr lang="sv-SE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Kriterierna för att nomineras till priset är: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Högst procentuell omsättningsökning 2017 (153 %!!)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5-249 anställda 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etablerat företag, bolaget skall vara äldre än 3 år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Sunda finanser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Tillväxten ska vara organisk 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9" y="1265484"/>
            <a:ext cx="2839802" cy="10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72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F9DF-443B-4423-836D-F323506610C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50" y="332656"/>
            <a:ext cx="5334000" cy="13430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 bwMode="gray">
          <a:xfrm>
            <a:off x="2816160" y="4859171"/>
            <a:ext cx="8815200" cy="148336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r>
              <a:rPr lang="sv-SE" sz="2000" dirty="0" err="1"/>
              <a:t>Tråva</a:t>
            </a:r>
            <a:r>
              <a:rPr lang="sv-SE" sz="2000" dirty="0"/>
              <a:t> Produkter är ett byggnadsföretag Inom stålbranschen som är specialister</a:t>
            </a:r>
          </a:p>
          <a:p>
            <a:r>
              <a:rPr lang="sv-SE" sz="2000" dirty="0"/>
              <a:t>på konstruktion och montage av stålhallar. Företaget har funnits sedan 1981</a:t>
            </a:r>
          </a:p>
          <a:p>
            <a:r>
              <a:rPr lang="sv-SE" sz="2000" dirty="0"/>
              <a:t>och vänder  sig främst till industrin, men företaget utför även andra typer av </a:t>
            </a:r>
          </a:p>
          <a:p>
            <a:r>
              <a:rPr lang="sv-SE" sz="2000" dirty="0"/>
              <a:t>byggnationer och renoveringar.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9712" t="28883" r="7191" b="34973"/>
          <a:stretch/>
        </p:blipFill>
        <p:spPr>
          <a:xfrm>
            <a:off x="2682240" y="2130141"/>
            <a:ext cx="9509760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2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3"/>
            <a:ext cx="74168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Tal och intervju</a:t>
            </a: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</a:t>
            </a: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Ebba Busch Thor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Riksdagsledamot för Skaraborg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Partiledare för KD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D0E5025-CD2D-4196-8216-6E23FA6E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35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4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Så utvecklar vi hållbart ledarskap vidare lokalt i samverkan</a:t>
            </a:r>
          </a:p>
          <a:p>
            <a:pPr algn="ctr">
              <a:defRPr/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Anna-Karin Skatt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Kommunalråd Tidaholm</a:t>
            </a:r>
          </a:p>
          <a:p>
            <a:pPr algn="ctr">
              <a:defRPr/>
            </a:pPr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Andersson</a:t>
            </a:r>
          </a:p>
          <a:p>
            <a:pPr algn="ctr"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Kommunalråd Essunga</a:t>
            </a: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7A4B458-2B44-480E-A30F-89B9FEE7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36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6021F-8CCC-4052-B554-E5884AB9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DC394E-E408-46DF-8726-4C4713FE9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DB763F-442D-49FF-9ECD-47689BAF6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F84BFC-C266-4713-A1A6-4A422734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7BD6E-A704-4ED6-BA79-773441CBCBB7}" type="datetime1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2019-02-01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E1259E-7FE6-43F4-8D71-1B6AB5E5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srgbClr val="B9E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</a:t>
            </a: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</a:t>
            </a: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srgbClr val="B9E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 </a:t>
            </a: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SKAPAD AV  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540022-9D0F-4061-8E0E-955E8EF3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D8D3-442D-46AF-9574-F76D2AFB34FD}" type="slidenum">
              <a:rPr kumimoji="0" lang="sv-SE" alt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alt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IMGP1765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6" y="-603448"/>
            <a:ext cx="12201606" cy="78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08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 har du för förväntningar på dagen?</a:t>
            </a:r>
          </a:p>
          <a:p>
            <a:pPr algn="ctr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låga &amp; 4 höga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endParaRPr lang="sv-SE" dirty="0">
              <a:solidFill>
                <a:srgbClr val="000000"/>
              </a:solidFill>
            </a:endParaRPr>
          </a:p>
          <a:p>
            <a:pPr algn="ctr"/>
            <a:endParaRPr lang="sv-SE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sv-S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8218979"/>
              </p:ext>
            </p:extLst>
          </p:nvPr>
        </p:nvGraphicFramePr>
        <p:xfrm>
          <a:off x="2351584" y="2564904"/>
          <a:ext cx="77768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B2F37A8-D30C-40F3-92EA-1C277AEA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4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0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0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Vilken är den viktigaste utmaningen för Skaraborg?</a:t>
            </a:r>
          </a:p>
          <a:p>
            <a:pPr algn="ctr"/>
            <a:endParaRPr lang="sv-SE" dirty="0">
              <a:solidFill>
                <a:srgbClr val="000000"/>
              </a:solidFill>
            </a:endParaRPr>
          </a:p>
          <a:p>
            <a:endParaRPr lang="sv-SE" dirty="0">
              <a:solidFill>
                <a:srgbClr val="000000"/>
              </a:solidFill>
            </a:endParaRPr>
          </a:p>
          <a:p>
            <a:pPr algn="ctr"/>
            <a:endParaRPr lang="sv-SE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sv-S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76244167"/>
              </p:ext>
            </p:extLst>
          </p:nvPr>
        </p:nvGraphicFramePr>
        <p:xfrm>
          <a:off x="2351584" y="2564904"/>
          <a:ext cx="77768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B2F37A8-D30C-40F3-92EA-1C277AEA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5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351584" y="1700824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</a:rPr>
              <a:t>Skaraborgs utmaningar kräver ledarskap</a:t>
            </a: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</a:rPr>
              <a:t>Katarina Jonsson</a:t>
            </a:r>
          </a:p>
          <a:p>
            <a:pPr algn="ctr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Skaraborgs Kommunalförbunds ordförande</a:t>
            </a:r>
          </a:p>
          <a:p>
            <a:pPr algn="ctr"/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</a:rPr>
              <a:t>Jonas Sundström</a:t>
            </a:r>
          </a:p>
          <a:p>
            <a:pPr algn="ctr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Skaraborgs Kommunalförbunds vice ordförande</a:t>
            </a:r>
          </a:p>
          <a:p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0E39743-7C3B-4360-A1F5-0D76A108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8D3-442D-46AF-9574-F76D2AFB34FD}" type="slidenum">
              <a:rPr lang="sv-SE" altLang="sv-SE" smtClean="0"/>
              <a:pPr/>
              <a:t>6</a:t>
            </a:fld>
            <a:endParaRPr lang="sv-SE" altLang="sv-S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A42D2F2-E040-40DC-9765-C33E8E92AB85}"/>
              </a:ext>
            </a:extLst>
          </p:cNvPr>
          <p:cNvSpPr txBox="1"/>
          <p:nvPr/>
        </p:nvSpPr>
        <p:spPr>
          <a:xfrm>
            <a:off x="1343472" y="681463"/>
            <a:ext cx="1036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v-SE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Demografins utmaningar, exempel Skövde</a:t>
            </a:r>
          </a:p>
        </p:txBody>
      </p:sp>
      <p:pic>
        <p:nvPicPr>
          <p:cNvPr id="3" name="Bildobjekt 1" descr="image002">
            <a:extLst>
              <a:ext uri="{FF2B5EF4-FFF2-40B4-BE49-F238E27FC236}">
                <a16:creationId xmlns:a16="http://schemas.microsoft.com/office/drawing/2014/main" id="{CCD0FEED-585B-43DB-8BE0-706D8209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88" y="1880195"/>
            <a:ext cx="7867651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6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951996BC-015B-4C87-A6ED-C74AA3FCB276}"/>
              </a:ext>
            </a:extLst>
          </p:cNvPr>
          <p:cNvSpPr txBox="1">
            <a:spLocks/>
          </p:cNvSpPr>
          <p:nvPr/>
        </p:nvSpPr>
        <p:spPr>
          <a:xfrm>
            <a:off x="2229869" y="648502"/>
            <a:ext cx="8834683" cy="124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v-S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v-S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Kostnad i olika åldrar 2016, tkr/invånare</a:t>
            </a:r>
            <a:br>
              <a:rPr lang="sv-S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AEB75EF8-BD3F-41AC-9E11-92E1919D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32" y="1968489"/>
            <a:ext cx="7974159" cy="41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3422B13-EF9B-4CB2-B009-7811E566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9" t="19220" r="32222" b="6907"/>
          <a:stretch/>
        </p:blipFill>
        <p:spPr>
          <a:xfrm>
            <a:off x="5879976" y="980728"/>
            <a:ext cx="5997110" cy="659271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03A6A8C-A178-4BD7-A2B8-BBBC143CCFB2}"/>
              </a:ext>
            </a:extLst>
          </p:cNvPr>
          <p:cNvSpPr txBox="1"/>
          <p:nvPr/>
        </p:nvSpPr>
        <p:spPr>
          <a:xfrm>
            <a:off x="1956202" y="1340768"/>
            <a:ext cx="2954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Försörjningskvot 2017 V:a Götaland</a:t>
            </a:r>
          </a:p>
          <a:p>
            <a:r>
              <a:rPr lang="sv-SE" dirty="0"/>
              <a:t>Försörjningskvoten beräknas genom att dela antalet invånare 0-19 år och 65 år och äldre, med antalet invånare i åldrarna 20-64 år. Ju mörkare färg, desto högre försörjningskvot, dvs färre arbetande ska försörja välfärden för allt fler. </a:t>
            </a:r>
          </a:p>
        </p:txBody>
      </p:sp>
    </p:spTree>
    <p:extLst>
      <p:ext uri="{BB962C8B-B14F-4D97-AF65-F5344CB8AC3E}">
        <p14:creationId xmlns:p14="http://schemas.microsoft.com/office/powerpoint/2010/main" val="24591101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liggande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9E600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owerpoint liggande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9E600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 liggande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9E600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liggande med logga utan FoU</Template>
  <TotalTime>2433</TotalTime>
  <Words>909</Words>
  <Application>Microsoft Office PowerPoint</Application>
  <PresentationFormat>Bredbild</PresentationFormat>
  <Paragraphs>282</Paragraphs>
  <Slides>37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37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Futura Book</vt:lpstr>
      <vt:lpstr>Georgia</vt:lpstr>
      <vt:lpstr>Lucida Grande</vt:lpstr>
      <vt:lpstr>Times</vt:lpstr>
      <vt:lpstr>Times New Roman</vt:lpstr>
      <vt:lpstr>Verdana</vt:lpstr>
      <vt:lpstr>Wingdings</vt:lpstr>
      <vt:lpstr>Powerpoint liggande 1</vt:lpstr>
      <vt:lpstr>10_Office-tema</vt:lpstr>
      <vt:lpstr>1_Powerpoint liggande 1</vt:lpstr>
      <vt:lpstr>2_Powerpoint liggande 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Grynkorvens lov  Melodi: Stockholm i mitt hjärta Text: Ulrica Kallin </vt:lpstr>
      <vt:lpstr>PowerPoint-presentation</vt:lpstr>
      <vt:lpstr>PowerPoint-presentation</vt:lpstr>
      <vt:lpstr>PowerPoint-presentation</vt:lpstr>
      <vt:lpstr>     ledarskap i förändring - Förändring som bekymrar mig och förändring jag hoppas på  Skaraborgsdagen 2019  Thomas Andersson Högskolan i Skövde thomas.andersson@his.se   </vt:lpstr>
      <vt:lpstr>trender som utmanar vårt tänkande kring ledarskap</vt:lpstr>
      <vt:lpstr>PowerPoint-presentation</vt:lpstr>
      <vt:lpstr>PowerPoint-presentation</vt:lpstr>
      <vt:lpstr>PowerPoint-presentation</vt:lpstr>
      <vt:lpstr>PowerPoint-presentation</vt:lpstr>
      <vt:lpstr>Vår verksamhet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Skövde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Siw Adamsson</dc:creator>
  <cp:lastModifiedBy>Siw Adamsson</cp:lastModifiedBy>
  <cp:revision>109</cp:revision>
  <cp:lastPrinted>2017-01-24T13:49:12Z</cp:lastPrinted>
  <dcterms:created xsi:type="dcterms:W3CDTF">2016-11-15T14:40:08Z</dcterms:created>
  <dcterms:modified xsi:type="dcterms:W3CDTF">2019-02-01T11:24:35Z</dcterms:modified>
</cp:coreProperties>
</file>